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455525" cy="8280400"/>
  <p:notesSz cx="6858000" cy="9144000"/>
  <p:defaultTextStyle>
    <a:defPPr>
      <a:defRPr lang="zh-CN"/>
    </a:defPPr>
    <a:lvl1pPr marL="0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1pPr>
    <a:lvl2pPr marL="497662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2pPr>
    <a:lvl3pPr marL="995324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3pPr>
    <a:lvl4pPr marL="1492987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4pPr>
    <a:lvl5pPr marL="1990649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5pPr>
    <a:lvl6pPr marL="2488311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6pPr>
    <a:lvl7pPr marL="2985973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7pPr>
    <a:lvl8pPr marL="3483635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8pPr>
    <a:lvl9pPr marL="3981298" algn="l" defTabSz="995324" rtl="0" eaLnBrk="1" latinLnBrk="0" hangingPunct="1">
      <a:defRPr sz="195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73" y="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165" y="1355149"/>
            <a:ext cx="10587196" cy="2882806"/>
          </a:xfrm>
        </p:spPr>
        <p:txBody>
          <a:bodyPr anchor="b"/>
          <a:lstStyle>
            <a:lvl1pPr algn="ctr">
              <a:defRPr sz="72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6941" y="4349128"/>
            <a:ext cx="9341644" cy="1999179"/>
          </a:xfrm>
        </p:spPr>
        <p:txBody>
          <a:bodyPr/>
          <a:lstStyle>
            <a:lvl1pPr marL="0" indent="0" algn="ctr">
              <a:buNone/>
              <a:defRPr sz="2898"/>
            </a:lvl1pPr>
            <a:lvl2pPr marL="552023" indent="0" algn="ctr">
              <a:buNone/>
              <a:defRPr sz="2415"/>
            </a:lvl2pPr>
            <a:lvl3pPr marL="1104047" indent="0" algn="ctr">
              <a:buNone/>
              <a:defRPr sz="2173"/>
            </a:lvl3pPr>
            <a:lvl4pPr marL="1656070" indent="0" algn="ctr">
              <a:buNone/>
              <a:defRPr sz="1932"/>
            </a:lvl4pPr>
            <a:lvl5pPr marL="2208093" indent="0" algn="ctr">
              <a:buNone/>
              <a:defRPr sz="1932"/>
            </a:lvl5pPr>
            <a:lvl6pPr marL="2760116" indent="0" algn="ctr">
              <a:buNone/>
              <a:defRPr sz="1932"/>
            </a:lvl6pPr>
            <a:lvl7pPr marL="3312140" indent="0" algn="ctr">
              <a:buNone/>
              <a:defRPr sz="1932"/>
            </a:lvl7pPr>
            <a:lvl8pPr marL="3864163" indent="0" algn="ctr">
              <a:buNone/>
              <a:defRPr sz="1932"/>
            </a:lvl8pPr>
            <a:lvl9pPr marL="4416186" indent="0" algn="ctr">
              <a:buNone/>
              <a:defRPr sz="193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8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3486" y="440855"/>
            <a:ext cx="2685723" cy="701725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318" y="440855"/>
            <a:ext cx="7901474" cy="70172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19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37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31" y="2064352"/>
            <a:ext cx="10742890" cy="3444416"/>
          </a:xfrm>
        </p:spPr>
        <p:txBody>
          <a:bodyPr anchor="b"/>
          <a:lstStyle>
            <a:lvl1pPr>
              <a:defRPr sz="72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831" y="5541353"/>
            <a:ext cx="10742890" cy="1811337"/>
          </a:xfrm>
        </p:spPr>
        <p:txBody>
          <a:bodyPr/>
          <a:lstStyle>
            <a:lvl1pPr marL="0" indent="0">
              <a:buNone/>
              <a:defRPr sz="2898">
                <a:solidFill>
                  <a:schemeClr val="tx1"/>
                </a:solidFill>
              </a:defRPr>
            </a:lvl1pPr>
            <a:lvl2pPr marL="552023" indent="0">
              <a:buNone/>
              <a:defRPr sz="2415">
                <a:solidFill>
                  <a:schemeClr val="tx1">
                    <a:tint val="75000"/>
                  </a:schemeClr>
                </a:solidFill>
              </a:defRPr>
            </a:lvl2pPr>
            <a:lvl3pPr marL="1104047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3pPr>
            <a:lvl4pPr marL="165607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4pPr>
            <a:lvl5pPr marL="220809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5pPr>
            <a:lvl6pPr marL="276011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6pPr>
            <a:lvl7pPr marL="331214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7pPr>
            <a:lvl8pPr marL="386416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8pPr>
            <a:lvl9pPr marL="441618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5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317" y="2204273"/>
            <a:ext cx="5293598" cy="5253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5610" y="2204273"/>
            <a:ext cx="5293598" cy="5253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7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440856"/>
            <a:ext cx="10742890" cy="16004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941" y="2029849"/>
            <a:ext cx="526927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941" y="3024646"/>
            <a:ext cx="5269270" cy="44487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5610" y="2029849"/>
            <a:ext cx="5295220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5610" y="3024646"/>
            <a:ext cx="5295220" cy="44487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73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73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220" y="1192226"/>
            <a:ext cx="6305610" cy="5884451"/>
          </a:xfrm>
        </p:spPr>
        <p:txBody>
          <a:bodyPr/>
          <a:lstStyle>
            <a:lvl1pPr>
              <a:defRPr sz="3864"/>
            </a:lvl1pPr>
            <a:lvl2pPr>
              <a:defRPr sz="3381"/>
            </a:lvl2pPr>
            <a:lvl3pPr>
              <a:defRPr sz="2898"/>
            </a:lvl3pPr>
            <a:lvl4pPr>
              <a:defRPr sz="2415"/>
            </a:lvl4pPr>
            <a:lvl5pPr>
              <a:defRPr sz="2415"/>
            </a:lvl5pPr>
            <a:lvl6pPr>
              <a:defRPr sz="2415"/>
            </a:lvl6pPr>
            <a:lvl7pPr>
              <a:defRPr sz="2415"/>
            </a:lvl7pPr>
            <a:lvl8pPr>
              <a:defRPr sz="2415"/>
            </a:lvl8pPr>
            <a:lvl9pPr>
              <a:defRPr sz="24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5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940" y="552027"/>
            <a:ext cx="4017231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95220" y="1192226"/>
            <a:ext cx="6305610" cy="5884451"/>
          </a:xfrm>
        </p:spPr>
        <p:txBody>
          <a:bodyPr anchor="t"/>
          <a:lstStyle>
            <a:lvl1pPr marL="0" indent="0">
              <a:buNone/>
              <a:defRPr sz="3864"/>
            </a:lvl1pPr>
            <a:lvl2pPr marL="552023" indent="0">
              <a:buNone/>
              <a:defRPr sz="3381"/>
            </a:lvl2pPr>
            <a:lvl3pPr marL="1104047" indent="0">
              <a:buNone/>
              <a:defRPr sz="2898"/>
            </a:lvl3pPr>
            <a:lvl4pPr marL="1656070" indent="0">
              <a:buNone/>
              <a:defRPr sz="2415"/>
            </a:lvl4pPr>
            <a:lvl5pPr marL="2208093" indent="0">
              <a:buNone/>
              <a:defRPr sz="2415"/>
            </a:lvl5pPr>
            <a:lvl6pPr marL="2760116" indent="0">
              <a:buNone/>
              <a:defRPr sz="2415"/>
            </a:lvl6pPr>
            <a:lvl7pPr marL="3312140" indent="0">
              <a:buNone/>
              <a:defRPr sz="2415"/>
            </a:lvl7pPr>
            <a:lvl8pPr marL="3864163" indent="0">
              <a:buNone/>
              <a:defRPr sz="2415"/>
            </a:lvl8pPr>
            <a:lvl9pPr marL="4416186" indent="0">
              <a:buNone/>
              <a:defRPr sz="241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940" y="2484120"/>
            <a:ext cx="4017231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318" y="440856"/>
            <a:ext cx="10742890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18" y="2204273"/>
            <a:ext cx="10742890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6317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1DD96-37C3-422A-9A2A-9073EF793C2B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5893" y="7674706"/>
            <a:ext cx="420374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96715" y="7674706"/>
            <a:ext cx="2802493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6B3E3-AA89-401F-823F-21F1D4EB9D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4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04047" rtl="0" eaLnBrk="1" latinLnBrk="0" hangingPunct="1">
        <a:lnSpc>
          <a:spcPct val="90000"/>
        </a:lnSpc>
        <a:spcBef>
          <a:spcPct val="0"/>
        </a:spcBef>
        <a:buNone/>
        <a:defRPr sz="5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012" indent="-276012" algn="l" defTabSz="1104047" rtl="0" eaLnBrk="1" latinLnBrk="0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3381" kern="1200">
          <a:solidFill>
            <a:schemeClr val="tx1"/>
          </a:solidFill>
          <a:latin typeface="+mn-lt"/>
          <a:ea typeface="+mn-ea"/>
          <a:cs typeface="+mn-cs"/>
        </a:defRPr>
      </a:lvl1pPr>
      <a:lvl2pPr marL="82803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898" kern="1200">
          <a:solidFill>
            <a:schemeClr val="tx1"/>
          </a:solidFill>
          <a:latin typeface="+mn-lt"/>
          <a:ea typeface="+mn-ea"/>
          <a:cs typeface="+mn-cs"/>
        </a:defRPr>
      </a:lvl2pPr>
      <a:lvl3pPr marL="138005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3pPr>
      <a:lvl4pPr marL="193208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48410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303612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588151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4140175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692198" indent="-276012" algn="l" defTabSz="1104047" rtl="0" eaLnBrk="1" latinLnBrk="0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1pPr>
      <a:lvl2pPr marL="55202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104047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3pPr>
      <a:lvl4pPr marL="165607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20809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276011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312140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3864163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416186" algn="l" defTabSz="1104047" rtl="0" eaLnBrk="1" latinLnBrk="0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fif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fif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8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3.jpe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5.wmf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wmf"/><Relationship Id="rId20" Type="http://schemas.openxmlformats.org/officeDocument/2006/relationships/image" Target="../media/image4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4.wmf"/><Relationship Id="rId19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wmf"/><Relationship Id="rId3" Type="http://schemas.openxmlformats.org/officeDocument/2006/relationships/tags" Target="../tags/tag3.xml"/><Relationship Id="rId21" Type="http://schemas.openxmlformats.org/officeDocument/2006/relationships/image" Target="../media/image55.emf"/><Relationship Id="rId7" Type="http://schemas.openxmlformats.org/officeDocument/2006/relationships/tags" Target="../tags/tag7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jpeg"/><Relationship Id="rId2" Type="http://schemas.openxmlformats.org/officeDocument/2006/relationships/tags" Target="../tags/tag2.xml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5.png"/><Relationship Id="rId24" Type="http://schemas.openxmlformats.org/officeDocument/2006/relationships/image" Target="../media/image58.jpeg"/><Relationship Id="rId5" Type="http://schemas.openxmlformats.org/officeDocument/2006/relationships/tags" Target="../tags/tag5.xml"/><Relationship Id="rId15" Type="http://schemas.openxmlformats.org/officeDocument/2006/relationships/image" Target="../media/image49.png"/><Relationship Id="rId23" Type="http://schemas.openxmlformats.org/officeDocument/2006/relationships/image" Target="../media/image57.jpeg"/><Relationship Id="rId28" Type="http://schemas.openxmlformats.org/officeDocument/2006/relationships/image" Target="../media/image62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5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8.png"/><Relationship Id="rId22" Type="http://schemas.openxmlformats.org/officeDocument/2006/relationships/image" Target="../media/image56.emf"/><Relationship Id="rId27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56271" y="1360077"/>
            <a:ext cx="10857890" cy="5624679"/>
            <a:chOff x="657543" y="1651635"/>
            <a:chExt cx="8410942" cy="4663014"/>
          </a:xfrm>
        </p:grpSpPr>
        <p:pic>
          <p:nvPicPr>
            <p:cNvPr id="5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43" y="1692910"/>
              <a:ext cx="3558885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2"/>
            <p:cNvSpPr txBox="1"/>
            <p:nvPr/>
          </p:nvSpPr>
          <p:spPr>
            <a:xfrm>
              <a:off x="657543" y="4094798"/>
              <a:ext cx="4233862" cy="2219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78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780,000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1420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32437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352,600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5</a:t>
              </a:r>
            </a:p>
          </p:txBody>
        </p:sp>
        <p:cxnSp>
          <p:nvCxnSpPr>
            <p:cNvPr id="7" name="直接连接符 8"/>
            <p:cNvCxnSpPr>
              <a:cxnSpLocks noChangeShapeType="1"/>
            </p:cNvCxnSpPr>
            <p:nvPr/>
          </p:nvCxnSpPr>
          <p:spPr bwMode="auto">
            <a:xfrm flipH="1" flipV="1">
              <a:off x="4688566" y="1651635"/>
              <a:ext cx="12700" cy="460375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303" y="1692909"/>
              <a:ext cx="3501144" cy="2233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5266302" y="4094798"/>
              <a:ext cx="3802183" cy="2219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Demonstration in </a:t>
              </a:r>
              <a:r>
                <a:rPr lang="en-US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Changzhou City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Administrative region: 182 km</a:t>
              </a:r>
              <a:r>
                <a:rPr lang="en-US" altLang="zh-CN" sz="2000" baseline="30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 population: 1,600,000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 industry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590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 customers</a:t>
              </a:r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21755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Residential customers: 530,000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aggregators: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29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6588"/>
          <a:stretch/>
        </p:blipFill>
        <p:spPr>
          <a:xfrm>
            <a:off x="1168082" y="955040"/>
            <a:ext cx="10363200" cy="6126480"/>
          </a:xfrm>
          <a:prstGeom prst="rect">
            <a:avLst/>
          </a:prstGeom>
        </p:spPr>
      </p:pic>
      <p:sp>
        <p:nvSpPr>
          <p:cNvPr id="17" name="矩形标注 16"/>
          <p:cNvSpPr/>
          <p:nvPr/>
        </p:nvSpPr>
        <p:spPr>
          <a:xfrm>
            <a:off x="2726503" y="1160780"/>
            <a:ext cx="3129920" cy="1722896"/>
          </a:xfrm>
          <a:prstGeom prst="wedgeRectCallout">
            <a:avLst>
              <a:gd name="adj1" fmla="val 4742"/>
              <a:gd name="adj2" fmla="val 679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optimal scheduling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 of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data and artificial intelligence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Electric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 Charging station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 devices</a:t>
            </a:r>
            <a:endParaRPr lang="zh-CN" altLang="en-US" sz="1600" dirty="0"/>
          </a:p>
        </p:txBody>
      </p:sp>
      <p:sp>
        <p:nvSpPr>
          <p:cNvPr id="18" name="矩形标注 17"/>
          <p:cNvSpPr/>
          <p:nvPr/>
        </p:nvSpPr>
        <p:spPr>
          <a:xfrm>
            <a:off x="3195012" y="4041760"/>
            <a:ext cx="3220622" cy="1024261"/>
          </a:xfrm>
          <a:prstGeom prst="wedgeRectCallout">
            <a:avLst>
              <a:gd name="adj1" fmla="val 59798"/>
              <a:gd name="adj2" fmla="val -443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Manufacture of energy-saving equipment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Construction of zero-carbon house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Hydrogen fuel cell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标注 18"/>
          <p:cNvSpPr/>
          <p:nvPr/>
        </p:nvSpPr>
        <p:spPr>
          <a:xfrm>
            <a:off x="7020768" y="6030045"/>
            <a:ext cx="2884190" cy="742069"/>
          </a:xfrm>
          <a:prstGeom prst="wedgeRectCallout">
            <a:avLst>
              <a:gd name="adj1" fmla="val -8317"/>
              <a:gd name="adj2" fmla="val -901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energy distinctive town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Typical application scenarios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56423" y="1160780"/>
            <a:ext cx="1626096" cy="172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8" descr="http://g.hiphotos.baidu.com/baike/w%3D268/sign=af582aa1b90e7bec23da04e7172fb9fa/ca1349540923dd54c01799c6d009b3de9c8248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50" y="1247691"/>
            <a:ext cx="589589" cy="58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739642" y="4054262"/>
            <a:ext cx="1455371" cy="101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72" y="4116491"/>
            <a:ext cx="568684" cy="3524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2" r="27186" b="32849"/>
          <a:stretch/>
        </p:blipFill>
        <p:spPr>
          <a:xfrm>
            <a:off x="2443186" y="4166731"/>
            <a:ext cx="675616" cy="283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904959" y="6030045"/>
            <a:ext cx="1455371" cy="74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                 ……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1" b="26794"/>
          <a:stretch/>
        </p:blipFill>
        <p:spPr>
          <a:xfrm>
            <a:off x="9951338" y="6408975"/>
            <a:ext cx="983612" cy="25675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574" y="6092840"/>
            <a:ext cx="1270138" cy="209748"/>
          </a:xfrm>
          <a:prstGeom prst="rect">
            <a:avLst/>
          </a:prstGeom>
        </p:spPr>
      </p:pic>
      <p:pic>
        <p:nvPicPr>
          <p:cNvPr id="3074" name="Picture 2" descr="Image result for æ¯äºè¿ª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75" y="2031546"/>
            <a:ext cx="570274" cy="3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ä¸­å½ç§»å¨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31" y="1960535"/>
            <a:ext cx="670978" cy="47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å½å®¶çµç½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43" y="1249703"/>
            <a:ext cx="590143" cy="58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ç»¿åæ¿å°äº§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2" b="30469"/>
          <a:stretch/>
        </p:blipFill>
        <p:spPr bwMode="auto">
          <a:xfrm>
            <a:off x="1807193" y="4632570"/>
            <a:ext cx="754243" cy="21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8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42"/>
          <p:cNvSpPr/>
          <p:nvPr/>
        </p:nvSpPr>
        <p:spPr>
          <a:xfrm>
            <a:off x="7614763" y="1236520"/>
            <a:ext cx="1354538" cy="11009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3" name="矩形 40"/>
          <p:cNvSpPr/>
          <p:nvPr/>
        </p:nvSpPr>
        <p:spPr>
          <a:xfrm>
            <a:off x="6606426" y="4351672"/>
            <a:ext cx="4151704" cy="2741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4" name="矩形 51"/>
          <p:cNvSpPr/>
          <p:nvPr/>
        </p:nvSpPr>
        <p:spPr>
          <a:xfrm>
            <a:off x="1917808" y="5022200"/>
            <a:ext cx="4034257" cy="150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5" name="矩形 61"/>
          <p:cNvSpPr/>
          <p:nvPr/>
        </p:nvSpPr>
        <p:spPr>
          <a:xfrm>
            <a:off x="1917808" y="3149993"/>
            <a:ext cx="4037327" cy="1565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6" name="矩形 42"/>
          <p:cNvSpPr/>
          <p:nvPr/>
        </p:nvSpPr>
        <p:spPr>
          <a:xfrm>
            <a:off x="6600330" y="2639426"/>
            <a:ext cx="4151704" cy="13336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7" name="矩形 8"/>
          <p:cNvSpPr/>
          <p:nvPr/>
        </p:nvSpPr>
        <p:spPr>
          <a:xfrm>
            <a:off x="6149300" y="1028809"/>
            <a:ext cx="60811" cy="577077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38" name="矩形 9"/>
          <p:cNvSpPr/>
          <p:nvPr/>
        </p:nvSpPr>
        <p:spPr>
          <a:xfrm>
            <a:off x="8043062" y="3398911"/>
            <a:ext cx="524223" cy="59576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0" name="矩形 81"/>
          <p:cNvSpPr/>
          <p:nvPr/>
        </p:nvSpPr>
        <p:spPr>
          <a:xfrm>
            <a:off x="9738755" y="3149258"/>
            <a:ext cx="875545" cy="541593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1" name="文本框 79"/>
          <p:cNvSpPr txBox="1"/>
          <p:nvPr/>
        </p:nvSpPr>
        <p:spPr>
          <a:xfrm>
            <a:off x="9565034" y="2885042"/>
            <a:ext cx="1112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PV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2" name="矩形 11"/>
          <p:cNvSpPr/>
          <p:nvPr/>
        </p:nvSpPr>
        <p:spPr>
          <a:xfrm>
            <a:off x="9392771" y="3395599"/>
            <a:ext cx="340857" cy="628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3" name="文本框 14"/>
          <p:cNvSpPr txBox="1"/>
          <p:nvPr/>
        </p:nvSpPr>
        <p:spPr>
          <a:xfrm rot="16200000">
            <a:off x="5159369" y="2350488"/>
            <a:ext cx="1681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5" name="矩形 76"/>
          <p:cNvSpPr/>
          <p:nvPr/>
        </p:nvSpPr>
        <p:spPr>
          <a:xfrm>
            <a:off x="8543223" y="3105791"/>
            <a:ext cx="844420" cy="639744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6" name="文本框 77"/>
          <p:cNvSpPr txBox="1"/>
          <p:nvPr/>
        </p:nvSpPr>
        <p:spPr>
          <a:xfrm>
            <a:off x="8368954" y="2885042"/>
            <a:ext cx="1089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Inverter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47" name="矩形 16"/>
          <p:cNvSpPr/>
          <p:nvPr/>
        </p:nvSpPr>
        <p:spPr>
          <a:xfrm>
            <a:off x="6199651" y="1801728"/>
            <a:ext cx="1415112" cy="81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8" name="文本框 17"/>
          <p:cNvSpPr txBox="1"/>
          <p:nvPr/>
        </p:nvSpPr>
        <p:spPr>
          <a:xfrm>
            <a:off x="7701632" y="1028809"/>
            <a:ext cx="1171315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Power generation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4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78" y="1589583"/>
            <a:ext cx="764620" cy="669393"/>
          </a:xfrm>
          <a:prstGeom prst="rect">
            <a:avLst/>
          </a:prstGeom>
        </p:spPr>
      </p:pic>
      <p:pic>
        <p:nvPicPr>
          <p:cNvPr id="50" name="Picture 6" descr="http://www.tacticalshit.com/wp-content/uploads/2015/05/tesla-900x4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644" y="3186921"/>
            <a:ext cx="1030382" cy="4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20"/>
          <p:cNvSpPr/>
          <p:nvPr/>
        </p:nvSpPr>
        <p:spPr>
          <a:xfrm>
            <a:off x="6970009" y="3179076"/>
            <a:ext cx="1054393" cy="44323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2" name="矩形 21"/>
          <p:cNvSpPr/>
          <p:nvPr/>
        </p:nvSpPr>
        <p:spPr>
          <a:xfrm>
            <a:off x="6192176" y="3407928"/>
            <a:ext cx="756944" cy="644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3" name="文本框 22"/>
          <p:cNvSpPr txBox="1"/>
          <p:nvPr/>
        </p:nvSpPr>
        <p:spPr>
          <a:xfrm>
            <a:off x="6767096" y="2885042"/>
            <a:ext cx="1351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Lithium batteries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54" name="Picture 9" descr="http://www.touchscreen-me.com/images/products/overlay/overlay_inst1_p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80" y="4721680"/>
            <a:ext cx="933656" cy="5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矩形 74"/>
          <p:cNvSpPr/>
          <p:nvPr/>
        </p:nvSpPr>
        <p:spPr>
          <a:xfrm>
            <a:off x="6969310" y="4692500"/>
            <a:ext cx="964659" cy="611448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56" name="Picture 11" descr="http://images.3158.cn/data/attachment/jiaju/article/2013/05/13/d3715fb1d5f39815e0d460b58ba8526f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2813" y="4730747"/>
            <a:ext cx="707828" cy="56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http://files.gao7.com/Files/2012/12/06/2012120605304210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824" y="4721679"/>
            <a:ext cx="1249260" cy="5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26"/>
          <p:cNvSpPr/>
          <p:nvPr/>
        </p:nvSpPr>
        <p:spPr>
          <a:xfrm>
            <a:off x="8199734" y="4703821"/>
            <a:ext cx="774467" cy="609042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59" name="矩形 27"/>
          <p:cNvSpPr/>
          <p:nvPr/>
        </p:nvSpPr>
        <p:spPr>
          <a:xfrm>
            <a:off x="9245458" y="4701053"/>
            <a:ext cx="1310143" cy="602895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0" name="矩形 69"/>
          <p:cNvSpPr/>
          <p:nvPr/>
        </p:nvSpPr>
        <p:spPr>
          <a:xfrm>
            <a:off x="6212517" y="5537946"/>
            <a:ext cx="3520284" cy="77103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1" name="矩形 70"/>
          <p:cNvSpPr/>
          <p:nvPr/>
        </p:nvSpPr>
        <p:spPr>
          <a:xfrm rot="16200000">
            <a:off x="7322414" y="5390381"/>
            <a:ext cx="231303" cy="73452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2" name="矩形 71"/>
          <p:cNvSpPr/>
          <p:nvPr/>
        </p:nvSpPr>
        <p:spPr>
          <a:xfrm rot="16200000">
            <a:off x="8482735" y="5388344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3" name="矩形 72"/>
          <p:cNvSpPr/>
          <p:nvPr/>
        </p:nvSpPr>
        <p:spPr>
          <a:xfrm rot="16200000">
            <a:off x="9594866" y="5396391"/>
            <a:ext cx="217475" cy="58397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4" name="文本框 29"/>
          <p:cNvSpPr txBox="1"/>
          <p:nvPr/>
        </p:nvSpPr>
        <p:spPr>
          <a:xfrm>
            <a:off x="6773192" y="4423679"/>
            <a:ext cx="137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Video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5" name="文本框 30"/>
          <p:cNvSpPr txBox="1"/>
          <p:nvPr/>
        </p:nvSpPr>
        <p:spPr>
          <a:xfrm>
            <a:off x="8008657" y="4436310"/>
            <a:ext cx="1151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curtain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6" name="文本框 31"/>
          <p:cNvSpPr txBox="1"/>
          <p:nvPr/>
        </p:nvSpPr>
        <p:spPr>
          <a:xfrm>
            <a:off x="9160337" y="4436310"/>
            <a:ext cx="1460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lights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67" name="矩形 32"/>
          <p:cNvSpPr/>
          <p:nvPr/>
        </p:nvSpPr>
        <p:spPr>
          <a:xfrm>
            <a:off x="6212519" y="6725096"/>
            <a:ext cx="3817499" cy="683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8" name="矩形 33"/>
          <p:cNvSpPr/>
          <p:nvPr/>
        </p:nvSpPr>
        <p:spPr>
          <a:xfrm rot="16200000">
            <a:off x="8027259" y="6599394"/>
            <a:ext cx="251120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69" name="矩形 34"/>
          <p:cNvSpPr/>
          <p:nvPr/>
        </p:nvSpPr>
        <p:spPr>
          <a:xfrm rot="16200000">
            <a:off x="8870440" y="6590126"/>
            <a:ext cx="221346" cy="5120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0" name="矩形 35"/>
          <p:cNvSpPr/>
          <p:nvPr/>
        </p:nvSpPr>
        <p:spPr>
          <a:xfrm rot="16200000">
            <a:off x="9885980" y="6577440"/>
            <a:ext cx="214475" cy="73600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1" name="Picture 16" descr="http://www.yipinzhilian.com/images/201512/goods_img/3_G_145006190425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555" y="6079509"/>
            <a:ext cx="525016" cy="4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 68"/>
          <p:cNvSpPr/>
          <p:nvPr/>
        </p:nvSpPr>
        <p:spPr>
          <a:xfrm>
            <a:off x="8755905" y="6075325"/>
            <a:ext cx="475222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3" name="矩形 66"/>
          <p:cNvSpPr/>
          <p:nvPr/>
        </p:nvSpPr>
        <p:spPr>
          <a:xfrm>
            <a:off x="7660548" y="6066808"/>
            <a:ext cx="721150" cy="424586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74" name="Picture 18" descr="https://encrypted-tbn0.gstatic.com/images?q=tbn:ANd9GcTbGVBIsps26OZeaHhOckCmH44J-RQx7YZJchAaM8Qvxgip0EeI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069" r="-2597" b="25202"/>
          <a:stretch/>
        </p:blipFill>
        <p:spPr bwMode="auto">
          <a:xfrm>
            <a:off x="9642084" y="6113867"/>
            <a:ext cx="754769" cy="37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矩形 64"/>
          <p:cNvSpPr/>
          <p:nvPr/>
        </p:nvSpPr>
        <p:spPr>
          <a:xfrm>
            <a:off x="9623032" y="6075326"/>
            <a:ext cx="759423" cy="428677"/>
          </a:xfrm>
          <a:prstGeom prst="rect">
            <a:avLst/>
          </a:prstGeom>
          <a:noFill/>
          <a:ln w="28575"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6" name="文本框 39"/>
          <p:cNvSpPr txBox="1"/>
          <p:nvPr/>
        </p:nvSpPr>
        <p:spPr>
          <a:xfrm>
            <a:off x="8452515" y="5786866"/>
            <a:ext cx="223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Smart security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77" name="文本框 41"/>
          <p:cNvSpPr txBox="1"/>
          <p:nvPr/>
        </p:nvSpPr>
        <p:spPr>
          <a:xfrm>
            <a:off x="7909712" y="6954993"/>
            <a:ext cx="1649314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Smart home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78" name="文本框 43"/>
          <p:cNvSpPr txBox="1"/>
          <p:nvPr/>
        </p:nvSpPr>
        <p:spPr>
          <a:xfrm>
            <a:off x="7599595" y="2514672"/>
            <a:ext cx="2025358" cy="276999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PV and battery system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grpSp>
        <p:nvGrpSpPr>
          <p:cNvPr id="79" name="组合 94"/>
          <p:cNvGrpSpPr/>
          <p:nvPr/>
        </p:nvGrpSpPr>
        <p:grpSpPr>
          <a:xfrm>
            <a:off x="4462220" y="5114630"/>
            <a:ext cx="1062230" cy="868802"/>
            <a:chOff x="4139373" y="4700769"/>
            <a:chExt cx="980224" cy="873490"/>
          </a:xfrm>
        </p:grpSpPr>
        <p:pic>
          <p:nvPicPr>
            <p:cNvPr id="80" name="图片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51503" y="4710222"/>
              <a:ext cx="968093" cy="854583"/>
            </a:xfrm>
            <a:prstGeom prst="rect">
              <a:avLst/>
            </a:prstGeom>
          </p:spPr>
        </p:pic>
        <p:sp>
          <p:nvSpPr>
            <p:cNvPr id="81" name="矩形 46"/>
            <p:cNvSpPr/>
            <p:nvPr/>
          </p:nvSpPr>
          <p:spPr>
            <a:xfrm>
              <a:off x="4139373" y="4700769"/>
              <a:ext cx="980224" cy="873490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82" name="矩形 48"/>
          <p:cNvSpPr/>
          <p:nvPr/>
        </p:nvSpPr>
        <p:spPr>
          <a:xfrm>
            <a:off x="2996188" y="4574405"/>
            <a:ext cx="3141567" cy="4547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3" name="矩形 49"/>
          <p:cNvSpPr/>
          <p:nvPr/>
        </p:nvSpPr>
        <p:spPr>
          <a:xfrm rot="16200000">
            <a:off x="3431871" y="4375707"/>
            <a:ext cx="395889" cy="4571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4" name="矩形 50"/>
          <p:cNvSpPr/>
          <p:nvPr/>
        </p:nvSpPr>
        <p:spPr>
          <a:xfrm rot="16200000">
            <a:off x="5136854" y="6113502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5" name="文本框 52"/>
          <p:cNvSpPr txBox="1"/>
          <p:nvPr/>
        </p:nvSpPr>
        <p:spPr>
          <a:xfrm>
            <a:off x="1292802" y="5331187"/>
            <a:ext cx="1287172" cy="830997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Large-scale power consumption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86" name="文本框 54"/>
          <p:cNvSpPr txBox="1"/>
          <p:nvPr/>
        </p:nvSpPr>
        <p:spPr>
          <a:xfrm>
            <a:off x="3891715" y="6031378"/>
            <a:ext cx="1387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Simulation server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87" name="组合 92"/>
          <p:cNvGrpSpPr/>
          <p:nvPr/>
        </p:nvGrpSpPr>
        <p:grpSpPr>
          <a:xfrm>
            <a:off x="4492057" y="3270038"/>
            <a:ext cx="1167236" cy="897760"/>
            <a:chOff x="3995872" y="3152043"/>
            <a:chExt cx="1291043" cy="1108398"/>
          </a:xfrm>
        </p:grpSpPr>
        <p:pic>
          <p:nvPicPr>
            <p:cNvPr id="88" name="图片 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75910" y="3175480"/>
              <a:ext cx="1211005" cy="1051790"/>
            </a:xfrm>
            <a:prstGeom prst="rect">
              <a:avLst/>
            </a:prstGeom>
          </p:spPr>
        </p:pic>
        <p:sp>
          <p:nvSpPr>
            <p:cNvPr id="89" name="矩形 56"/>
            <p:cNvSpPr/>
            <p:nvPr/>
          </p:nvSpPr>
          <p:spPr>
            <a:xfrm>
              <a:off x="3995872" y="3152043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</p:grpSp>
      <p:sp>
        <p:nvSpPr>
          <p:cNvPr id="90" name="文本框 57"/>
          <p:cNvSpPr txBox="1"/>
          <p:nvPr/>
        </p:nvSpPr>
        <p:spPr>
          <a:xfrm>
            <a:off x="3979192" y="4159266"/>
            <a:ext cx="1257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Electricity price broadcast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91" name="文本框 59"/>
          <p:cNvSpPr txBox="1"/>
          <p:nvPr/>
        </p:nvSpPr>
        <p:spPr>
          <a:xfrm>
            <a:off x="2180937" y="4181203"/>
            <a:ext cx="1422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Power generation simulation system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758235" y="3212605"/>
            <a:ext cx="1489919" cy="978067"/>
            <a:chOff x="2413800" y="3094417"/>
            <a:chExt cx="1549894" cy="1173123"/>
          </a:xfrm>
        </p:grpSpPr>
        <p:sp>
          <p:nvSpPr>
            <p:cNvPr id="93" name="矩形 58"/>
            <p:cNvSpPr/>
            <p:nvPr/>
          </p:nvSpPr>
          <p:spPr>
            <a:xfrm>
              <a:off x="2526436" y="3152151"/>
              <a:ext cx="1253469" cy="1108398"/>
            </a:xfrm>
            <a:prstGeom prst="rect">
              <a:avLst/>
            </a:prstGeom>
            <a:noFill/>
            <a:ln w="28575">
              <a:solidFill>
                <a:srgbClr val="8F8F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pic>
          <p:nvPicPr>
            <p:cNvPr id="94" name="Picture 28" descr="http://www.idc.sd.cn/images/aa/20120830015615324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800" y="3094417"/>
              <a:ext cx="1549894" cy="1173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文本框 62"/>
          <p:cNvSpPr txBox="1"/>
          <p:nvPr/>
        </p:nvSpPr>
        <p:spPr>
          <a:xfrm>
            <a:off x="1309716" y="3571382"/>
            <a:ext cx="1287172" cy="461665"/>
          </a:xfrm>
          <a:prstGeom prst="rect">
            <a:avLst/>
          </a:prstGeom>
          <a:solidFill>
            <a:srgbClr val="22293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Electricity price simulation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6" name="矩形 93"/>
          <p:cNvSpPr/>
          <p:nvPr/>
        </p:nvSpPr>
        <p:spPr>
          <a:xfrm rot="16200000">
            <a:off x="5061897" y="4354687"/>
            <a:ext cx="421784" cy="49544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7" name="矩形 97"/>
          <p:cNvSpPr/>
          <p:nvPr/>
        </p:nvSpPr>
        <p:spPr>
          <a:xfrm>
            <a:off x="2738242" y="6296749"/>
            <a:ext cx="3399513" cy="66095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98" name="文本框 14"/>
          <p:cNvSpPr txBox="1"/>
          <p:nvPr/>
        </p:nvSpPr>
        <p:spPr>
          <a:xfrm>
            <a:off x="7782470" y="5575807"/>
            <a:ext cx="1419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Inside electric line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032" y="6082180"/>
            <a:ext cx="702183" cy="382700"/>
          </a:xfrm>
          <a:prstGeom prst="rect">
            <a:avLst/>
          </a:prstGeom>
        </p:spPr>
      </p:pic>
      <p:sp>
        <p:nvSpPr>
          <p:cNvPr id="100" name="文本框 39"/>
          <p:cNvSpPr txBox="1"/>
          <p:nvPr/>
        </p:nvSpPr>
        <p:spPr>
          <a:xfrm>
            <a:off x="7349117" y="5810005"/>
            <a:ext cx="134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Air cleaner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sp>
        <p:nvSpPr>
          <p:cNvPr id="102" name="文本框 14"/>
          <p:cNvSpPr txBox="1"/>
          <p:nvPr/>
        </p:nvSpPr>
        <p:spPr>
          <a:xfrm>
            <a:off x="6218131" y="1882891"/>
            <a:ext cx="1419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Outside electric line</a:t>
            </a:r>
            <a:endParaRPr lang="zh-CN" altLang="en-US" sz="1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7849" r="7865" b="651"/>
          <a:stretch/>
        </p:blipFill>
        <p:spPr>
          <a:xfrm>
            <a:off x="8550396" y="3121110"/>
            <a:ext cx="827603" cy="611794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35" b="89984" l="3210" r="899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35" y="6226796"/>
            <a:ext cx="1331029" cy="998271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66164169505&amp;di=1dbd0f238b5bbe574c41403a253bb512&amp;imgtype=0&amp;src=http%3A%2F%2Fs9.rr.itc.cn%2Fr%2FwapChange%2F20169_27_16%2Fa4vtd200155757573596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8" b="13382"/>
          <a:stretch/>
        </p:blipFill>
        <p:spPr bwMode="auto">
          <a:xfrm>
            <a:off x="9753527" y="3158114"/>
            <a:ext cx="860773" cy="53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矩形 50"/>
          <p:cNvSpPr/>
          <p:nvPr/>
        </p:nvSpPr>
        <p:spPr>
          <a:xfrm rot="16200000">
            <a:off x="3391351" y="6179597"/>
            <a:ext cx="305304" cy="61189"/>
          </a:xfrm>
          <a:prstGeom prst="rect">
            <a:avLst/>
          </a:prstGeom>
          <a:solidFill>
            <a:srgbClr val="8F8F8F"/>
          </a:solidFill>
          <a:ln>
            <a:solidFill>
              <a:srgbClr val="8F8F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3EE735B8-4D81-4FAD-9899-F274FA22E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38242" y="5121314"/>
            <a:ext cx="1251411" cy="9348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7" name="文本框 54"/>
          <p:cNvSpPr txBox="1"/>
          <p:nvPr/>
        </p:nvSpPr>
        <p:spPr>
          <a:xfrm>
            <a:off x="2758235" y="6079385"/>
            <a:ext cx="802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0"/>
              </a:rPr>
              <a:t>Interface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8" b="9080"/>
          <a:stretch/>
        </p:blipFill>
        <p:spPr>
          <a:xfrm>
            <a:off x="1309716" y="802807"/>
            <a:ext cx="4196666" cy="21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3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2"/>
          <a:srcRect l="10302"/>
          <a:stretch/>
        </p:blipFill>
        <p:spPr>
          <a:xfrm>
            <a:off x="2623503" y="1054378"/>
            <a:ext cx="6766559" cy="6017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6042" y="2745740"/>
            <a:ext cx="5410518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   EVs                  Heat pumps         Air conditioners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5263831" y="1054378"/>
            <a:ext cx="2385061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flexible loads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953315" y="6563638"/>
            <a:ext cx="3173732" cy="4493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Typical renewable energies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812220" y="6169114"/>
            <a:ext cx="5288281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       Wind                           PV                     Geothermal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4869493" y="3873778"/>
            <a:ext cx="3173732" cy="4493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Power system peak-shaving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1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44" descr="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/>
          <a:stretch/>
        </p:blipFill>
        <p:spPr bwMode="auto">
          <a:xfrm>
            <a:off x="2086686" y="777353"/>
            <a:ext cx="8186106" cy="311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5" descr="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21" y="3989019"/>
            <a:ext cx="8141681" cy="311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063722" y="777354"/>
            <a:ext cx="8209072" cy="2742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A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63721" y="3989018"/>
            <a:ext cx="8141682" cy="273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Customer B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9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 bwMode="auto">
          <a:xfrm>
            <a:off x="7415288" y="4569910"/>
            <a:ext cx="4532554" cy="173205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324531" y="1239874"/>
            <a:ext cx="4812973" cy="2960476"/>
            <a:chOff x="9689354" y="-1910119"/>
            <a:chExt cx="8327913" cy="4877260"/>
          </a:xfrm>
        </p:grpSpPr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>
              <a:off x="9692341" y="-1910119"/>
              <a:ext cx="2597195" cy="4056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Reserve Capacity (RC)</a:t>
              </a: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23207" y="-1206735"/>
              <a:ext cx="4165755" cy="2639796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51" name="对象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4945527"/>
                </p:ext>
              </p:extLst>
            </p:nvPr>
          </p:nvGraphicFramePr>
          <p:xfrm>
            <a:off x="9911408" y="-1493153"/>
            <a:ext cx="19335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6" name="Equation" r:id="rId5" imgW="1244600" imgH="228600" progId="Equation.DSMT4">
                    <p:embed/>
                  </p:oleObj>
                </mc:Choice>
                <mc:Fallback>
                  <p:oleObj name="Equation" r:id="rId5" imgW="12446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11408" y="-1493153"/>
                          <a:ext cx="1933575" cy="361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矩形 51"/>
            <p:cNvSpPr/>
            <p:nvPr/>
          </p:nvSpPr>
          <p:spPr>
            <a:xfrm>
              <a:off x="9689354" y="1519600"/>
              <a:ext cx="2783440" cy="405639"/>
            </a:xfrm>
            <a:prstGeom prst="rect">
              <a:avLst/>
            </a:prstGeom>
            <a:solidFill>
              <a:srgbClr val="0CA434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Response Time (RT)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5637552" y="1515193"/>
              <a:ext cx="2373875" cy="405639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Duration Time (DT)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5896011" y="-1891966"/>
              <a:ext cx="2121256" cy="405639"/>
            </a:xfrm>
            <a:prstGeom prst="rect">
              <a:avLst/>
            </a:prstGeom>
            <a:solidFill>
              <a:srgbClr val="FF993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Ramp Rate (RR)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肘形连接符 54"/>
            <p:cNvCxnSpPr/>
            <p:nvPr/>
          </p:nvCxnSpPr>
          <p:spPr>
            <a:xfrm rot="10800000">
              <a:off x="10552277" y="-1155945"/>
              <a:ext cx="1270930" cy="525712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/>
            <p:nvPr/>
          </p:nvCxnSpPr>
          <p:spPr>
            <a:xfrm rot="10800000">
              <a:off x="11371991" y="-1166788"/>
              <a:ext cx="412810" cy="1373770"/>
            </a:xfrm>
            <a:prstGeom prst="bentConnector2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7" name="对象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234485"/>
                </p:ext>
              </p:extLst>
            </p:nvPr>
          </p:nvGraphicFramePr>
          <p:xfrm>
            <a:off x="16036067" y="-1402087"/>
            <a:ext cx="19812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7" name="Equation" r:id="rId7" imgW="1332921" imgH="177723" progId="Equation.DSMT4">
                    <p:embed/>
                  </p:oleObj>
                </mc:Choice>
                <mc:Fallback>
                  <p:oleObj name="Equation" r:id="rId7" imgW="1332921" imgH="17772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36067" y="-1402087"/>
                          <a:ext cx="1981200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2190607"/>
                </p:ext>
              </p:extLst>
            </p:nvPr>
          </p:nvGraphicFramePr>
          <p:xfrm>
            <a:off x="9689354" y="1980823"/>
            <a:ext cx="2824809" cy="345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8" name="Equation" r:id="rId9" imgW="1828800" imgH="228600" progId="Equation.DSMT4">
                    <p:embed/>
                  </p:oleObj>
                </mc:Choice>
                <mc:Fallback>
                  <p:oleObj name="Equation" r:id="rId9" imgW="18288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89354" y="1980823"/>
                          <a:ext cx="2824809" cy="34501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4756761"/>
                </p:ext>
              </p:extLst>
            </p:nvPr>
          </p:nvGraphicFramePr>
          <p:xfrm>
            <a:off x="10095171" y="2579002"/>
            <a:ext cx="1902597" cy="382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9" name="Equation" r:id="rId11" imgW="1193800" imgH="241300" progId="Equation.DSMT4">
                    <p:embed/>
                  </p:oleObj>
                </mc:Choice>
                <mc:Fallback>
                  <p:oleObj name="Equation" r:id="rId11" imgW="11938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95171" y="2579002"/>
                          <a:ext cx="1902597" cy="38264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2723224"/>
                </p:ext>
              </p:extLst>
            </p:nvPr>
          </p:nvGraphicFramePr>
          <p:xfrm>
            <a:off x="10290732" y="2251762"/>
            <a:ext cx="1427164" cy="3619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0" name="Equation" r:id="rId13" imgW="825480" imgH="228600" progId="Equation.DSMT4">
                    <p:embed/>
                  </p:oleObj>
                </mc:Choice>
                <mc:Fallback>
                  <p:oleObj name="Equation" r:id="rId13" imgW="825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90732" y="2251762"/>
                          <a:ext cx="1427164" cy="3619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169459"/>
                </p:ext>
              </p:extLst>
            </p:nvPr>
          </p:nvGraphicFramePr>
          <p:xfrm>
            <a:off x="16267763" y="2009313"/>
            <a:ext cx="106680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1" name="Equation" r:id="rId15" imgW="711200" imgH="228600" progId="Equation.DSMT4">
                    <p:embed/>
                  </p:oleObj>
                </mc:Choice>
                <mc:Fallback>
                  <p:oleObj name="Equation" r:id="rId15" imgW="7112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67763" y="2009313"/>
                          <a:ext cx="1066800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2" name="肘形连接符 61"/>
            <p:cNvCxnSpPr/>
            <p:nvPr/>
          </p:nvCxnSpPr>
          <p:spPr>
            <a:xfrm flipV="1">
              <a:off x="16036067" y="-1201809"/>
              <a:ext cx="1254083" cy="1381900"/>
            </a:xfrm>
            <a:prstGeom prst="bentConnector2">
              <a:avLst/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/>
            <p:nvPr/>
          </p:nvCxnSpPr>
          <p:spPr>
            <a:xfrm rot="5400000" flipH="1" flipV="1">
              <a:off x="14471308" y="-2413102"/>
              <a:ext cx="932217" cy="3384065"/>
            </a:xfrm>
            <a:prstGeom prst="bentConnector3">
              <a:avLst>
                <a:gd name="adj1" fmla="val 50000"/>
              </a:avLst>
            </a:prstGeom>
            <a:ln w="4445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/>
            <p:nvPr/>
          </p:nvCxnSpPr>
          <p:spPr>
            <a:xfrm rot="5400000">
              <a:off x="12045871" y="832662"/>
              <a:ext cx="1463655" cy="2718345"/>
            </a:xfrm>
            <a:prstGeom prst="bentConnector3">
              <a:avLst>
                <a:gd name="adj1" fmla="val 115618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肘形连接符 64"/>
            <p:cNvCxnSpPr/>
            <p:nvPr/>
          </p:nvCxnSpPr>
          <p:spPr>
            <a:xfrm rot="5400000">
              <a:off x="11891733" y="1339816"/>
              <a:ext cx="1520393" cy="1734257"/>
            </a:xfrm>
            <a:prstGeom prst="bentConnector3">
              <a:avLst>
                <a:gd name="adj1" fmla="val 118627"/>
              </a:avLst>
            </a:prstGeom>
            <a:ln w="44450">
              <a:solidFill>
                <a:srgbClr val="0CA4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/>
            <p:nvPr/>
          </p:nvCxnSpPr>
          <p:spPr>
            <a:xfrm rot="16200000" flipH="1">
              <a:off x="14904897" y="441158"/>
              <a:ext cx="950095" cy="2947721"/>
            </a:xfrm>
            <a:prstGeom prst="bentConnector3">
              <a:avLst>
                <a:gd name="adj1" fmla="val 142735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肘形连接符 66"/>
            <p:cNvCxnSpPr/>
            <p:nvPr/>
          </p:nvCxnSpPr>
          <p:spPr>
            <a:xfrm rot="16200000" flipH="1">
              <a:off x="15640785" y="865875"/>
              <a:ext cx="962442" cy="2082877"/>
            </a:xfrm>
            <a:prstGeom prst="bentConnector3">
              <a:avLst>
                <a:gd name="adj1" fmla="val 123752"/>
              </a:avLst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396232" y="1230268"/>
            <a:ext cx="6636407" cy="5071700"/>
            <a:chOff x="691188" y="813602"/>
            <a:chExt cx="7708329" cy="516233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1188" y="832652"/>
              <a:ext cx="3200400" cy="18288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27692" y="813602"/>
              <a:ext cx="3048000" cy="18669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27692" y="3994740"/>
              <a:ext cx="3171825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2965" y="3994740"/>
              <a:ext cx="3238500" cy="198120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右箭头 14"/>
            <p:cNvSpPr/>
            <p:nvPr/>
          </p:nvSpPr>
          <p:spPr>
            <a:xfrm>
              <a:off x="3965420" y="1433061"/>
              <a:ext cx="1219471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7528478" y="2998265"/>
              <a:ext cx="922946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 rot="10800000">
              <a:off x="4108790" y="4536079"/>
              <a:ext cx="932730" cy="73659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84ACA4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82800" y="2905089"/>
              <a:ext cx="2761092" cy="281949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upper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箭头连接符 18"/>
            <p:cNvCxnSpPr>
              <a:endCxn id="18" idx="0"/>
            </p:cNvCxnSpPr>
            <p:nvPr/>
          </p:nvCxnSpPr>
          <p:spPr>
            <a:xfrm flipH="1">
              <a:off x="3463346" y="2660958"/>
              <a:ext cx="317" cy="24413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468054" y="2905089"/>
              <a:ext cx="3266855" cy="281949"/>
            </a:xfrm>
            <a:prstGeom prst="rect">
              <a:avLst/>
            </a:prstGeom>
            <a:solidFill>
              <a:srgbClr val="98D953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Wait for entering standby state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483125" y="866029"/>
              <a:ext cx="896695" cy="1550799"/>
            </a:xfrm>
            <a:prstGeom prst="rect">
              <a:avLst/>
            </a:prstGeom>
            <a:noFill/>
            <a:ln w="47625">
              <a:solidFill>
                <a:srgbClr val="98D953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5931472" y="2416828"/>
              <a:ext cx="0" cy="488261"/>
            </a:xfrm>
            <a:prstGeom prst="straightConnector1">
              <a:avLst/>
            </a:prstGeom>
            <a:ln w="50800">
              <a:solidFill>
                <a:srgbClr val="98D9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4468054" y="3386307"/>
              <a:ext cx="2207066" cy="281949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Increase lower limit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5371709" y="3739515"/>
              <a:ext cx="0" cy="333497"/>
            </a:xfrm>
            <a:prstGeom prst="straightConnector1">
              <a:avLst/>
            </a:prstGeom>
            <a:ln w="508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5371709" y="3948299"/>
              <a:ext cx="1008112" cy="1670086"/>
            </a:xfrm>
            <a:prstGeom prst="rect">
              <a:avLst/>
            </a:prstGeom>
            <a:noFill/>
            <a:ln w="47625">
              <a:solidFill>
                <a:srgbClr val="FF6600"/>
              </a:solidFill>
              <a:prstDash val="sys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742950" indent="-285750" algn="ctr" eaLnBrk="0" hangingPunct="0">
                <a:lnSpc>
                  <a:spcPct val="130000"/>
                </a:lnSpc>
                <a:buFont typeface="Wingdings" pitchFamily="2" charset="2"/>
                <a:buChar char="Ø"/>
              </a:pPr>
              <a:endParaRPr lang="zh-CN" altLang="en-US" sz="1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819118" y="3386307"/>
              <a:ext cx="1648935" cy="281949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 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Finish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70832" y="612240"/>
            <a:ext cx="11763297" cy="4555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Asynchronous scheduling of aggregated air conditioners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4" y="144832"/>
            <a:ext cx="10545479" cy="37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6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956721" y="920997"/>
            <a:ext cx="2101850" cy="3009234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324323" y="914471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1" cstate="email">
            <a:grayscl/>
          </a:blip>
          <a:srcRect/>
          <a:stretch>
            <a:fillRect/>
          </a:stretch>
        </p:blipFill>
        <p:spPr bwMode="gray">
          <a:xfrm>
            <a:off x="10181559" y="2175465"/>
            <a:ext cx="390525" cy="34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527171" y="911646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52234" y="911646"/>
            <a:ext cx="2101850" cy="3018585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9" descr="house"/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gray">
          <a:xfrm>
            <a:off x="8706771" y="2141182"/>
            <a:ext cx="1722438" cy="137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495384" y="1899638"/>
            <a:ext cx="1811337" cy="1852874"/>
          </a:xfrm>
          <a:prstGeom prst="ellipse">
            <a:avLst/>
          </a:prstGeom>
          <a:noFill/>
          <a:ln w="28575">
            <a:solidFill>
              <a:srgbClr val="557799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4322096" y="1929246"/>
            <a:ext cx="1811338" cy="1852873"/>
          </a:xfrm>
          <a:prstGeom prst="ellipse">
            <a:avLst/>
          </a:prstGeom>
          <a:noFill/>
          <a:ln w="28575">
            <a:solidFill>
              <a:srgbClr val="557799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Oval 83"/>
          <p:cNvSpPr>
            <a:spLocks noChangeArrowheads="1"/>
          </p:cNvSpPr>
          <p:nvPr/>
        </p:nvSpPr>
        <p:spPr bwMode="auto">
          <a:xfrm>
            <a:off x="4542759" y="2103781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Oval 84"/>
          <p:cNvSpPr>
            <a:spLocks noChangeArrowheads="1"/>
          </p:cNvSpPr>
          <p:nvPr/>
        </p:nvSpPr>
        <p:spPr bwMode="auto">
          <a:xfrm>
            <a:off x="4499896" y="3425259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85"/>
          <p:cNvSpPr>
            <a:spLocks noChangeArrowheads="1"/>
          </p:cNvSpPr>
          <p:nvPr/>
        </p:nvSpPr>
        <p:spPr bwMode="auto">
          <a:xfrm>
            <a:off x="6050884" y="2719328"/>
            <a:ext cx="152400" cy="160510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Oval 86"/>
          <p:cNvSpPr>
            <a:spLocks noChangeArrowheads="1"/>
          </p:cNvSpPr>
          <p:nvPr/>
        </p:nvSpPr>
        <p:spPr bwMode="auto">
          <a:xfrm>
            <a:off x="6396959" y="2719328"/>
            <a:ext cx="152400" cy="160510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5" name="AutoShape 87"/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6203284" y="2799583"/>
            <a:ext cx="193675" cy="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16" name="Oval 89"/>
          <p:cNvSpPr>
            <a:spLocks noChangeArrowheads="1"/>
          </p:cNvSpPr>
          <p:nvPr/>
        </p:nvSpPr>
        <p:spPr bwMode="auto">
          <a:xfrm>
            <a:off x="7798721" y="1947947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7" name="AutoShape 196"/>
          <p:cNvCxnSpPr>
            <a:cxnSpLocks noChangeShapeType="1"/>
          </p:cNvCxnSpPr>
          <p:nvPr/>
        </p:nvCxnSpPr>
        <p:spPr bwMode="auto">
          <a:xfrm>
            <a:off x="2953671" y="1835442"/>
            <a:ext cx="1589088" cy="408287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18" name="AutoShape 198"/>
          <p:cNvCxnSpPr>
            <a:cxnSpLocks noChangeShapeType="1"/>
            <a:stCxn id="16" idx="6"/>
          </p:cNvCxnSpPr>
          <p:nvPr/>
        </p:nvCxnSpPr>
        <p:spPr bwMode="auto">
          <a:xfrm flipV="1">
            <a:off x="7951121" y="1517123"/>
            <a:ext cx="1432572" cy="51030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19" name="AutoShape 199"/>
          <p:cNvCxnSpPr>
            <a:cxnSpLocks noChangeShapeType="1"/>
            <a:stCxn id="16" idx="6"/>
          </p:cNvCxnSpPr>
          <p:nvPr/>
        </p:nvCxnSpPr>
        <p:spPr bwMode="auto">
          <a:xfrm>
            <a:off x="7951121" y="2028981"/>
            <a:ext cx="755650" cy="79787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20" name="Text Box 201"/>
          <p:cNvSpPr txBox="1">
            <a:spLocks noChangeArrowheads="1"/>
          </p:cNvSpPr>
          <p:nvPr/>
        </p:nvSpPr>
        <p:spPr bwMode="auto">
          <a:xfrm>
            <a:off x="4403330" y="2502126"/>
            <a:ext cx="16875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Transmission system</a:t>
            </a:r>
            <a:endParaRPr lang="zh-CN" altLang="en-GB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1" name="Text Box 202"/>
          <p:cNvSpPr txBox="1">
            <a:spLocks noChangeArrowheads="1"/>
          </p:cNvSpPr>
          <p:nvPr/>
        </p:nvSpPr>
        <p:spPr bwMode="auto">
          <a:xfrm>
            <a:off x="6581611" y="2492332"/>
            <a:ext cx="16841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Distribution system</a:t>
            </a:r>
            <a:endParaRPr lang="zh-CN" altLang="en-GB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2" name="Picture 203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8748046" y="2780104"/>
            <a:ext cx="261938" cy="23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05"/>
          <p:cNvPicPr>
            <a:picLocks noChangeAspect="1" noChangeArrowheads="1"/>
          </p:cNvPicPr>
          <p:nvPr/>
        </p:nvPicPr>
        <p:blipFill>
          <a:blip r:embed="rId14" cstate="email">
            <a:grayscl/>
          </a:blip>
          <a:srcRect/>
          <a:stretch>
            <a:fillRect/>
          </a:stretch>
        </p:blipFill>
        <p:spPr bwMode="gray">
          <a:xfrm>
            <a:off x="9583071" y="3256957"/>
            <a:ext cx="314325" cy="28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Oval 208"/>
          <p:cNvSpPr>
            <a:spLocks noChangeArrowheads="1"/>
          </p:cNvSpPr>
          <p:nvPr/>
        </p:nvSpPr>
        <p:spPr bwMode="gray">
          <a:xfrm>
            <a:off x="8974488" y="2655417"/>
            <a:ext cx="1148333" cy="61556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80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 b="1" dirty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Text Box 209"/>
          <p:cNvSpPr txBox="1">
            <a:spLocks noChangeArrowheads="1"/>
          </p:cNvSpPr>
          <p:nvPr/>
        </p:nvSpPr>
        <p:spPr bwMode="gray">
          <a:xfrm>
            <a:off x="9127461" y="2551084"/>
            <a:ext cx="12588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GB" sz="800" dirty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>
              <a:lnSpc>
                <a:spcPts val="12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Flexible demand resources</a:t>
            </a:r>
            <a:endParaRPr lang="zh-CN" altLang="en-GB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6" name="Picture 210"/>
          <p:cNvPicPr>
            <a:picLocks noChangeAspect="1" noChangeArrowheads="1"/>
          </p:cNvPicPr>
          <p:nvPr/>
        </p:nvPicPr>
        <p:blipFill>
          <a:blip r:embed="rId15" cstate="email">
            <a:grayscl/>
          </a:blip>
          <a:srcRect/>
          <a:stretch>
            <a:fillRect/>
          </a:stretch>
        </p:blipFill>
        <p:spPr bwMode="gray">
          <a:xfrm>
            <a:off x="9687652" y="2338875"/>
            <a:ext cx="352425" cy="35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11"/>
          <p:cNvSpPr txBox="1">
            <a:spLocks noChangeArrowheads="1"/>
          </p:cNvSpPr>
          <p:nvPr/>
        </p:nvSpPr>
        <p:spPr bwMode="gray">
          <a:xfrm>
            <a:off x="9271012" y="3653232"/>
            <a:ext cx="112664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EVs</a:t>
            </a:r>
            <a:endParaRPr lang="en-GB" dirty="0"/>
          </a:p>
        </p:txBody>
      </p:sp>
      <p:pic>
        <p:nvPicPr>
          <p:cNvPr id="28" name="Picture 212"/>
          <p:cNvPicPr>
            <a:picLocks noChangeAspect="1" noChangeArrowheads="1"/>
          </p:cNvPicPr>
          <p:nvPr/>
        </p:nvPicPr>
        <p:blipFill>
          <a:blip r:embed="rId16" cstate="email">
            <a:grayscl/>
          </a:blip>
          <a:srcRect/>
          <a:stretch>
            <a:fillRect/>
          </a:stretch>
        </p:blipFill>
        <p:spPr bwMode="gray">
          <a:xfrm>
            <a:off x="8581887" y="3509216"/>
            <a:ext cx="750887" cy="33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1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 cstate="email"/>
          <a:srcRect/>
          <a:stretch>
            <a:fillRect/>
          </a:stretch>
        </p:blipFill>
        <p:spPr bwMode="gray">
          <a:xfrm>
            <a:off x="8968709" y="2077290"/>
            <a:ext cx="438150" cy="428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214"/>
          <p:cNvSpPr txBox="1">
            <a:spLocks noChangeArrowheads="1"/>
          </p:cNvSpPr>
          <p:nvPr/>
        </p:nvSpPr>
        <p:spPr bwMode="gray">
          <a:xfrm>
            <a:off x="8767278" y="2009348"/>
            <a:ext cx="127507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PVs</a:t>
            </a:r>
            <a:endParaRPr lang="zh-CN" altLang="en-GB" dirty="0"/>
          </a:p>
        </p:txBody>
      </p:sp>
      <p:sp>
        <p:nvSpPr>
          <p:cNvPr id="31" name="Text Box 217"/>
          <p:cNvSpPr txBox="1">
            <a:spLocks noChangeArrowheads="1"/>
          </p:cNvSpPr>
          <p:nvPr/>
        </p:nvSpPr>
        <p:spPr bwMode="gray">
          <a:xfrm>
            <a:off x="9738150" y="1862406"/>
            <a:ext cx="113873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Micro wind power generation system</a:t>
            </a:r>
            <a:endParaRPr lang="en-GB" dirty="0"/>
          </a:p>
        </p:txBody>
      </p:sp>
      <p:pic>
        <p:nvPicPr>
          <p:cNvPr id="32" name="Picture 219"/>
          <p:cNvPicPr>
            <a:picLocks noChangeAspect="1" noChangeArrowheads="1"/>
          </p:cNvPicPr>
          <p:nvPr/>
        </p:nvPicPr>
        <p:blipFill>
          <a:blip r:embed="rId18" cstate="email">
            <a:grayscl/>
          </a:blip>
          <a:srcRect/>
          <a:stretch>
            <a:fillRect/>
          </a:stretch>
        </p:blipFill>
        <p:spPr bwMode="gray">
          <a:xfrm>
            <a:off x="10118059" y="3110473"/>
            <a:ext cx="268287" cy="38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2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gray">
          <a:xfrm rot="20192231">
            <a:off x="7854150" y="1425195"/>
            <a:ext cx="1158615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45720" tIns="0" rIns="0" bIns="0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Interaction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34" name="Picture 22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email"/>
          <a:srcRect/>
          <a:stretch>
            <a:fillRect/>
          </a:stretch>
        </p:blipFill>
        <p:spPr bwMode="gray">
          <a:xfrm>
            <a:off x="3382296" y="1124636"/>
            <a:ext cx="598488" cy="58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2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244184" y="1594178"/>
            <a:ext cx="94740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PVs</a:t>
            </a:r>
            <a:endParaRPr lang="zh-CN" altLang="en-US" dirty="0"/>
          </a:p>
        </p:txBody>
      </p:sp>
      <p:sp>
        <p:nvSpPr>
          <p:cNvPr id="36" name="Text Box 26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556350" y="3526642"/>
            <a:ext cx="948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>
                <a:solidFill>
                  <a:srgbClr val="FF0000"/>
                </a:solidFill>
              </a:rPr>
              <a:t>Wind Power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pic>
        <p:nvPicPr>
          <p:cNvPr id="37" name="Picture 269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3652109" y="2625754"/>
            <a:ext cx="466725" cy="28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317"/>
          <p:cNvSpPr txBox="1">
            <a:spLocks noChangeArrowheads="1"/>
          </p:cNvSpPr>
          <p:nvPr/>
        </p:nvSpPr>
        <p:spPr bwMode="auto">
          <a:xfrm>
            <a:off x="6450689" y="1492257"/>
            <a:ext cx="14080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Energy storage</a:t>
            </a:r>
            <a:endParaRPr lang="zh-CN" altLang="en-GB" dirty="0"/>
          </a:p>
        </p:txBody>
      </p:sp>
      <p:pic>
        <p:nvPicPr>
          <p:cNvPr id="39" name="Picture 318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6820140" y="1739061"/>
            <a:ext cx="466725" cy="28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" name="AutoShape 372"/>
          <p:cNvCxnSpPr>
            <a:cxnSpLocks noChangeShapeType="1"/>
          </p:cNvCxnSpPr>
          <p:nvPr/>
        </p:nvCxnSpPr>
        <p:spPr bwMode="auto">
          <a:xfrm>
            <a:off x="2905981" y="1863796"/>
            <a:ext cx="955740" cy="751122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1" name="AutoShape 373"/>
          <p:cNvCxnSpPr>
            <a:cxnSpLocks noChangeShapeType="1"/>
          </p:cNvCxnSpPr>
          <p:nvPr/>
        </p:nvCxnSpPr>
        <p:spPr bwMode="auto">
          <a:xfrm>
            <a:off x="3810240" y="1597528"/>
            <a:ext cx="808719" cy="665205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2" name="AutoShape 374"/>
          <p:cNvCxnSpPr>
            <a:cxnSpLocks noChangeShapeType="1"/>
          </p:cNvCxnSpPr>
          <p:nvPr/>
        </p:nvCxnSpPr>
        <p:spPr bwMode="auto">
          <a:xfrm flipV="1">
            <a:off x="4125246" y="2201957"/>
            <a:ext cx="461963" cy="55321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3" name="AutoShape 376"/>
          <p:cNvCxnSpPr>
            <a:cxnSpLocks noChangeShapeType="1"/>
          </p:cNvCxnSpPr>
          <p:nvPr/>
        </p:nvCxnSpPr>
        <p:spPr bwMode="auto">
          <a:xfrm flipH="1" flipV="1">
            <a:off x="3202909" y="3345782"/>
            <a:ext cx="1296987" cy="160510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cxnSp>
        <p:nvCxnSpPr>
          <p:cNvPr id="44" name="AutoShape 381"/>
          <p:cNvCxnSpPr>
            <a:cxnSpLocks noChangeShapeType="1"/>
            <a:endCxn id="28" idx="0"/>
          </p:cNvCxnSpPr>
          <p:nvPr/>
        </p:nvCxnSpPr>
        <p:spPr bwMode="auto">
          <a:xfrm rot="10800000" flipV="1">
            <a:off x="8957332" y="3363516"/>
            <a:ext cx="341171" cy="145699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45" name="AutoShape 382"/>
          <p:cNvSpPr>
            <a:spLocks noChangeArrowheads="1"/>
          </p:cNvSpPr>
          <p:nvPr/>
        </p:nvSpPr>
        <p:spPr bwMode="auto">
          <a:xfrm rot="20231694">
            <a:off x="8390859" y="1612902"/>
            <a:ext cx="361950" cy="291411"/>
          </a:xfrm>
          <a:prstGeom prst="leftRightArrow">
            <a:avLst>
              <a:gd name="adj1" fmla="val 50000"/>
              <a:gd name="adj2" fmla="val 26265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" name="AutoShape 383"/>
          <p:cNvSpPr>
            <a:spLocks noChangeArrowheads="1"/>
          </p:cNvSpPr>
          <p:nvPr/>
        </p:nvSpPr>
        <p:spPr bwMode="auto">
          <a:xfrm rot="2045396">
            <a:off x="8332121" y="2469992"/>
            <a:ext cx="361950" cy="291411"/>
          </a:xfrm>
          <a:prstGeom prst="leftRightArrow">
            <a:avLst>
              <a:gd name="adj1" fmla="val 50000"/>
              <a:gd name="adj2" fmla="val 26265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100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7" name="Oval 386"/>
          <p:cNvSpPr>
            <a:spLocks noChangeArrowheads="1"/>
          </p:cNvSpPr>
          <p:nvPr/>
        </p:nvSpPr>
        <p:spPr bwMode="auto">
          <a:xfrm>
            <a:off x="7003309" y="3602346"/>
            <a:ext cx="152400" cy="158951"/>
          </a:xfrm>
          <a:prstGeom prst="ellipse">
            <a:avLst/>
          </a:prstGeom>
          <a:solidFill>
            <a:srgbClr val="557799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endParaRPr lang="en-GB" sz="1000" b="0">
              <a:solidFill>
                <a:schemeClr val="accen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8" name="Group 164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642615" y="3365200"/>
            <a:ext cx="688975" cy="493997"/>
            <a:chOff x="3817" y="928"/>
            <a:chExt cx="998" cy="672"/>
          </a:xfrm>
        </p:grpSpPr>
        <p:sp>
          <p:nvSpPr>
            <p:cNvPr id="49" name="Freeform 165"/>
            <p:cNvSpPr>
              <a:spLocks/>
            </p:cNvSpPr>
            <p:nvPr/>
          </p:nvSpPr>
          <p:spPr bwMode="gray">
            <a:xfrm>
              <a:off x="4344" y="966"/>
              <a:ext cx="212" cy="226"/>
            </a:xfrm>
            <a:custGeom>
              <a:avLst/>
              <a:gdLst>
                <a:gd name="T0" fmla="*/ 1 w 422"/>
                <a:gd name="T1" fmla="*/ 1 h 452"/>
                <a:gd name="T2" fmla="*/ 1 w 422"/>
                <a:gd name="T3" fmla="*/ 1 h 452"/>
                <a:gd name="T4" fmla="*/ 1 w 422"/>
                <a:gd name="T5" fmla="*/ 0 h 452"/>
                <a:gd name="T6" fmla="*/ 0 w 422"/>
                <a:gd name="T7" fmla="*/ 1 h 452"/>
                <a:gd name="T8" fmla="*/ 1 w 422"/>
                <a:gd name="T9" fmla="*/ 1 h 452"/>
                <a:gd name="T10" fmla="*/ 1 w 422"/>
                <a:gd name="T11" fmla="*/ 1 h 452"/>
                <a:gd name="T12" fmla="*/ 1 w 422"/>
                <a:gd name="T13" fmla="*/ 1 h 452"/>
                <a:gd name="T14" fmla="*/ 1 w 422"/>
                <a:gd name="T15" fmla="*/ 1 h 452"/>
                <a:gd name="T16" fmla="*/ 1 w 422"/>
                <a:gd name="T17" fmla="*/ 1 h 452"/>
                <a:gd name="T18" fmla="*/ 1 w 422"/>
                <a:gd name="T19" fmla="*/ 1 h 452"/>
                <a:gd name="T20" fmla="*/ 1 w 422"/>
                <a:gd name="T21" fmla="*/ 1 h 452"/>
                <a:gd name="T22" fmla="*/ 1 w 422"/>
                <a:gd name="T23" fmla="*/ 1 h 452"/>
                <a:gd name="T24" fmla="*/ 1 w 422"/>
                <a:gd name="T25" fmla="*/ 1 h 452"/>
                <a:gd name="T26" fmla="*/ 1 w 422"/>
                <a:gd name="T27" fmla="*/ 1 h 452"/>
                <a:gd name="T28" fmla="*/ 1 w 422"/>
                <a:gd name="T29" fmla="*/ 1 h 452"/>
                <a:gd name="T30" fmla="*/ 1 w 422"/>
                <a:gd name="T31" fmla="*/ 1 h 452"/>
                <a:gd name="T32" fmla="*/ 1 w 422"/>
                <a:gd name="T33" fmla="*/ 1 h 452"/>
                <a:gd name="T34" fmla="*/ 1 w 422"/>
                <a:gd name="T35" fmla="*/ 1 h 4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22"/>
                <a:gd name="T55" fmla="*/ 0 h 452"/>
                <a:gd name="T56" fmla="*/ 422 w 422"/>
                <a:gd name="T57" fmla="*/ 452 h 45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22" h="452">
                  <a:moveTo>
                    <a:pt x="315" y="153"/>
                  </a:moveTo>
                  <a:lnTo>
                    <a:pt x="422" y="153"/>
                  </a:lnTo>
                  <a:lnTo>
                    <a:pt x="200" y="0"/>
                  </a:lnTo>
                  <a:lnTo>
                    <a:pt x="0" y="153"/>
                  </a:lnTo>
                  <a:lnTo>
                    <a:pt x="102" y="153"/>
                  </a:lnTo>
                  <a:lnTo>
                    <a:pt x="102" y="329"/>
                  </a:lnTo>
                  <a:lnTo>
                    <a:pt x="38" y="433"/>
                  </a:lnTo>
                  <a:lnTo>
                    <a:pt x="70" y="452"/>
                  </a:lnTo>
                  <a:lnTo>
                    <a:pt x="132" y="353"/>
                  </a:lnTo>
                  <a:lnTo>
                    <a:pt x="194" y="353"/>
                  </a:lnTo>
                  <a:lnTo>
                    <a:pt x="194" y="442"/>
                  </a:lnTo>
                  <a:lnTo>
                    <a:pt x="232" y="442"/>
                  </a:lnTo>
                  <a:lnTo>
                    <a:pt x="232" y="353"/>
                  </a:lnTo>
                  <a:lnTo>
                    <a:pt x="286" y="353"/>
                  </a:lnTo>
                  <a:lnTo>
                    <a:pt x="349" y="449"/>
                  </a:lnTo>
                  <a:lnTo>
                    <a:pt x="380" y="428"/>
                  </a:lnTo>
                  <a:lnTo>
                    <a:pt x="315" y="329"/>
                  </a:lnTo>
                  <a:lnTo>
                    <a:pt x="315" y="1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Rectangle 166"/>
            <p:cNvSpPr>
              <a:spLocks noChangeArrowheads="1"/>
            </p:cNvSpPr>
            <p:nvPr/>
          </p:nvSpPr>
          <p:spPr bwMode="gray">
            <a:xfrm>
              <a:off x="4415" y="1044"/>
              <a:ext cx="68" cy="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Freeform 167"/>
            <p:cNvSpPr>
              <a:spLocks/>
            </p:cNvSpPr>
            <p:nvPr/>
          </p:nvSpPr>
          <p:spPr bwMode="gray">
            <a:xfrm>
              <a:off x="4400" y="989"/>
              <a:ext cx="95" cy="35"/>
            </a:xfrm>
            <a:custGeom>
              <a:avLst/>
              <a:gdLst>
                <a:gd name="T0" fmla="*/ 0 w 191"/>
                <a:gd name="T1" fmla="*/ 0 h 70"/>
                <a:gd name="T2" fmla="*/ 0 w 191"/>
                <a:gd name="T3" fmla="*/ 1 h 70"/>
                <a:gd name="T4" fmla="*/ 0 w 191"/>
                <a:gd name="T5" fmla="*/ 1 h 70"/>
                <a:gd name="T6" fmla="*/ 0 w 191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1"/>
                <a:gd name="T13" fmla="*/ 0 h 70"/>
                <a:gd name="T14" fmla="*/ 191 w 191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1" h="70">
                  <a:moveTo>
                    <a:pt x="91" y="0"/>
                  </a:moveTo>
                  <a:lnTo>
                    <a:pt x="191" y="70"/>
                  </a:lnTo>
                  <a:lnTo>
                    <a:pt x="0" y="7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Freeform 168"/>
            <p:cNvSpPr>
              <a:spLocks/>
            </p:cNvSpPr>
            <p:nvPr/>
          </p:nvSpPr>
          <p:spPr bwMode="gray">
            <a:xfrm>
              <a:off x="3817" y="928"/>
              <a:ext cx="998" cy="672"/>
            </a:xfrm>
            <a:custGeom>
              <a:avLst/>
              <a:gdLst>
                <a:gd name="T0" fmla="*/ 1 w 1996"/>
                <a:gd name="T1" fmla="*/ 1 h 1344"/>
                <a:gd name="T2" fmla="*/ 1 w 1996"/>
                <a:gd name="T3" fmla="*/ 1 h 1344"/>
                <a:gd name="T4" fmla="*/ 1 w 1996"/>
                <a:gd name="T5" fmla="*/ 1 h 1344"/>
                <a:gd name="T6" fmla="*/ 1 w 1996"/>
                <a:gd name="T7" fmla="*/ 1 h 1344"/>
                <a:gd name="T8" fmla="*/ 1 w 1996"/>
                <a:gd name="T9" fmla="*/ 1 h 1344"/>
                <a:gd name="T10" fmla="*/ 1 w 1996"/>
                <a:gd name="T11" fmla="*/ 1 h 1344"/>
                <a:gd name="T12" fmla="*/ 1 w 1996"/>
                <a:gd name="T13" fmla="*/ 1 h 1344"/>
                <a:gd name="T14" fmla="*/ 1 w 1996"/>
                <a:gd name="T15" fmla="*/ 0 h 1344"/>
                <a:gd name="T16" fmla="*/ 1 w 1996"/>
                <a:gd name="T17" fmla="*/ 0 h 1344"/>
                <a:gd name="T18" fmla="*/ 1 w 1996"/>
                <a:gd name="T19" fmla="*/ 1 h 1344"/>
                <a:gd name="T20" fmla="*/ 1 w 1996"/>
                <a:gd name="T21" fmla="*/ 1 h 1344"/>
                <a:gd name="T22" fmla="*/ 1 w 1996"/>
                <a:gd name="T23" fmla="*/ 0 h 1344"/>
                <a:gd name="T24" fmla="*/ 1 w 1996"/>
                <a:gd name="T25" fmla="*/ 0 h 1344"/>
                <a:gd name="T26" fmla="*/ 1 w 1996"/>
                <a:gd name="T27" fmla="*/ 1 h 1344"/>
                <a:gd name="T28" fmla="*/ 0 w 1996"/>
                <a:gd name="T29" fmla="*/ 1 h 1344"/>
                <a:gd name="T30" fmla="*/ 1 w 1996"/>
                <a:gd name="T31" fmla="*/ 1 h 1344"/>
                <a:gd name="T32" fmla="*/ 1 w 1996"/>
                <a:gd name="T33" fmla="*/ 1 h 1344"/>
                <a:gd name="T34" fmla="*/ 1 w 1996"/>
                <a:gd name="T35" fmla="*/ 1 h 1344"/>
                <a:gd name="T36" fmla="*/ 1 w 1996"/>
                <a:gd name="T37" fmla="*/ 1 h 1344"/>
                <a:gd name="T38" fmla="*/ 1 w 1996"/>
                <a:gd name="T39" fmla="*/ 1 h 13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96"/>
                <a:gd name="T61" fmla="*/ 0 h 1344"/>
                <a:gd name="T62" fmla="*/ 1996 w 1996"/>
                <a:gd name="T63" fmla="*/ 1344 h 13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96" h="1344">
                  <a:moveTo>
                    <a:pt x="1864" y="728"/>
                  </a:moveTo>
                  <a:lnTo>
                    <a:pt x="1776" y="815"/>
                  </a:lnTo>
                  <a:lnTo>
                    <a:pt x="1776" y="601"/>
                  </a:lnTo>
                  <a:lnTo>
                    <a:pt x="1830" y="496"/>
                  </a:lnTo>
                  <a:lnTo>
                    <a:pt x="832" y="496"/>
                  </a:lnTo>
                  <a:lnTo>
                    <a:pt x="832" y="836"/>
                  </a:lnTo>
                  <a:lnTo>
                    <a:pt x="691" y="836"/>
                  </a:lnTo>
                  <a:lnTo>
                    <a:pt x="648" y="0"/>
                  </a:lnTo>
                  <a:lnTo>
                    <a:pt x="495" y="0"/>
                  </a:lnTo>
                  <a:lnTo>
                    <a:pt x="459" y="836"/>
                  </a:lnTo>
                  <a:lnTo>
                    <a:pt x="426" y="836"/>
                  </a:lnTo>
                  <a:lnTo>
                    <a:pt x="383" y="0"/>
                  </a:lnTo>
                  <a:lnTo>
                    <a:pt x="229" y="0"/>
                  </a:lnTo>
                  <a:lnTo>
                    <a:pt x="194" y="836"/>
                  </a:lnTo>
                  <a:lnTo>
                    <a:pt x="0" y="836"/>
                  </a:lnTo>
                  <a:lnTo>
                    <a:pt x="61" y="949"/>
                  </a:lnTo>
                  <a:lnTo>
                    <a:pt x="61" y="1344"/>
                  </a:lnTo>
                  <a:lnTo>
                    <a:pt x="1996" y="1344"/>
                  </a:lnTo>
                  <a:lnTo>
                    <a:pt x="1996" y="869"/>
                  </a:lnTo>
                  <a:lnTo>
                    <a:pt x="1864" y="7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Freeform 169"/>
            <p:cNvSpPr>
              <a:spLocks/>
            </p:cNvSpPr>
            <p:nvPr/>
          </p:nvSpPr>
          <p:spPr bwMode="gray">
            <a:xfrm>
              <a:off x="4375" y="1318"/>
              <a:ext cx="422" cy="263"/>
            </a:xfrm>
            <a:custGeom>
              <a:avLst/>
              <a:gdLst>
                <a:gd name="T0" fmla="*/ 1 w 843"/>
                <a:gd name="T1" fmla="*/ 0 h 528"/>
                <a:gd name="T2" fmla="*/ 1 w 843"/>
                <a:gd name="T3" fmla="*/ 0 h 528"/>
                <a:gd name="T4" fmla="*/ 0 w 843"/>
                <a:gd name="T5" fmla="*/ 0 h 528"/>
                <a:gd name="T6" fmla="*/ 0 w 843"/>
                <a:gd name="T7" fmla="*/ 0 h 528"/>
                <a:gd name="T8" fmla="*/ 1 w 843"/>
                <a:gd name="T9" fmla="*/ 0 h 528"/>
                <a:gd name="T10" fmla="*/ 1 w 843"/>
                <a:gd name="T11" fmla="*/ 0 h 528"/>
                <a:gd name="T12" fmla="*/ 1 w 843"/>
                <a:gd name="T13" fmla="*/ 0 h 528"/>
                <a:gd name="T14" fmla="*/ 1 w 843"/>
                <a:gd name="T15" fmla="*/ 0 h 528"/>
                <a:gd name="T16" fmla="*/ 1 w 843"/>
                <a:gd name="T17" fmla="*/ 0 h 528"/>
                <a:gd name="T18" fmla="*/ 1 w 843"/>
                <a:gd name="T19" fmla="*/ 0 h 528"/>
                <a:gd name="T20" fmla="*/ 1 w 843"/>
                <a:gd name="T21" fmla="*/ 0 h 528"/>
                <a:gd name="T22" fmla="*/ 1 w 843"/>
                <a:gd name="T23" fmla="*/ 0 h 5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3"/>
                <a:gd name="T37" fmla="*/ 0 h 528"/>
                <a:gd name="T38" fmla="*/ 843 w 843"/>
                <a:gd name="T39" fmla="*/ 528 h 5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3" h="528">
                  <a:moveTo>
                    <a:pt x="843" y="106"/>
                  </a:moveTo>
                  <a:lnTo>
                    <a:pt x="839" y="527"/>
                  </a:lnTo>
                  <a:lnTo>
                    <a:pt x="0" y="528"/>
                  </a:lnTo>
                  <a:lnTo>
                    <a:pt x="0" y="136"/>
                  </a:lnTo>
                  <a:lnTo>
                    <a:pt x="111" y="14"/>
                  </a:lnTo>
                  <a:lnTo>
                    <a:pt x="212" y="124"/>
                  </a:lnTo>
                  <a:lnTo>
                    <a:pt x="325" y="10"/>
                  </a:lnTo>
                  <a:lnTo>
                    <a:pt x="414" y="99"/>
                  </a:lnTo>
                  <a:lnTo>
                    <a:pt x="527" y="0"/>
                  </a:lnTo>
                  <a:lnTo>
                    <a:pt x="646" y="104"/>
                  </a:lnTo>
                  <a:lnTo>
                    <a:pt x="747" y="4"/>
                  </a:lnTo>
                  <a:lnTo>
                    <a:pt x="843" y="1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Freeform 170"/>
            <p:cNvSpPr>
              <a:spLocks/>
            </p:cNvSpPr>
            <p:nvPr/>
          </p:nvSpPr>
          <p:spPr bwMode="gray">
            <a:xfrm>
              <a:off x="4253" y="1196"/>
              <a:ext cx="449" cy="385"/>
            </a:xfrm>
            <a:custGeom>
              <a:avLst/>
              <a:gdLst>
                <a:gd name="T0" fmla="*/ 0 w 899"/>
                <a:gd name="T1" fmla="*/ 0 h 772"/>
                <a:gd name="T2" fmla="*/ 0 w 899"/>
                <a:gd name="T3" fmla="*/ 0 h 772"/>
                <a:gd name="T4" fmla="*/ 0 w 899"/>
                <a:gd name="T5" fmla="*/ 0 h 772"/>
                <a:gd name="T6" fmla="*/ 0 w 899"/>
                <a:gd name="T7" fmla="*/ 0 h 772"/>
                <a:gd name="T8" fmla="*/ 0 w 899"/>
                <a:gd name="T9" fmla="*/ 0 h 772"/>
                <a:gd name="T10" fmla="*/ 0 w 899"/>
                <a:gd name="T11" fmla="*/ 0 h 772"/>
                <a:gd name="T12" fmla="*/ 0 w 899"/>
                <a:gd name="T13" fmla="*/ 0 h 772"/>
                <a:gd name="T14" fmla="*/ 0 w 899"/>
                <a:gd name="T15" fmla="*/ 0 h 772"/>
                <a:gd name="T16" fmla="*/ 0 w 899"/>
                <a:gd name="T17" fmla="*/ 0 h 772"/>
                <a:gd name="T18" fmla="*/ 0 w 899"/>
                <a:gd name="T19" fmla="*/ 0 h 772"/>
                <a:gd name="T20" fmla="*/ 0 w 899"/>
                <a:gd name="T21" fmla="*/ 0 h 772"/>
                <a:gd name="T22" fmla="*/ 0 w 899"/>
                <a:gd name="T23" fmla="*/ 0 h 772"/>
                <a:gd name="T24" fmla="*/ 0 w 899"/>
                <a:gd name="T25" fmla="*/ 0 h 7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9"/>
                <a:gd name="T40" fmla="*/ 0 h 772"/>
                <a:gd name="T41" fmla="*/ 899 w 899"/>
                <a:gd name="T42" fmla="*/ 772 h 7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9" h="772">
                  <a:moveTo>
                    <a:pt x="868" y="58"/>
                  </a:moveTo>
                  <a:lnTo>
                    <a:pt x="868" y="278"/>
                  </a:lnTo>
                  <a:lnTo>
                    <a:pt x="773" y="195"/>
                  </a:lnTo>
                  <a:lnTo>
                    <a:pt x="662" y="292"/>
                  </a:lnTo>
                  <a:lnTo>
                    <a:pt x="571" y="202"/>
                  </a:lnTo>
                  <a:lnTo>
                    <a:pt x="459" y="313"/>
                  </a:lnTo>
                  <a:lnTo>
                    <a:pt x="357" y="204"/>
                  </a:lnTo>
                  <a:lnTo>
                    <a:pt x="208" y="365"/>
                  </a:lnTo>
                  <a:lnTo>
                    <a:pt x="208" y="772"/>
                  </a:lnTo>
                  <a:lnTo>
                    <a:pt x="0" y="772"/>
                  </a:lnTo>
                  <a:lnTo>
                    <a:pt x="0" y="0"/>
                  </a:lnTo>
                  <a:lnTo>
                    <a:pt x="899" y="0"/>
                  </a:lnTo>
                  <a:lnTo>
                    <a:pt x="868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Freeform 171"/>
            <p:cNvSpPr>
              <a:spLocks/>
            </p:cNvSpPr>
            <p:nvPr/>
          </p:nvSpPr>
          <p:spPr bwMode="gray">
            <a:xfrm>
              <a:off x="4066" y="947"/>
              <a:ext cx="78" cy="399"/>
            </a:xfrm>
            <a:custGeom>
              <a:avLst/>
              <a:gdLst>
                <a:gd name="T0" fmla="*/ 1 w 156"/>
                <a:gd name="T1" fmla="*/ 0 h 798"/>
                <a:gd name="T2" fmla="*/ 1 w 156"/>
                <a:gd name="T3" fmla="*/ 0 h 798"/>
                <a:gd name="T4" fmla="*/ 1 w 156"/>
                <a:gd name="T5" fmla="*/ 1 h 798"/>
                <a:gd name="T6" fmla="*/ 1 w 156"/>
                <a:gd name="T7" fmla="*/ 1 h 798"/>
                <a:gd name="T8" fmla="*/ 1 w 156"/>
                <a:gd name="T9" fmla="*/ 1 h 798"/>
                <a:gd name="T10" fmla="*/ 0 w 156"/>
                <a:gd name="T11" fmla="*/ 1 h 798"/>
                <a:gd name="T12" fmla="*/ 1 w 156"/>
                <a:gd name="T13" fmla="*/ 0 h 7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6"/>
                <a:gd name="T22" fmla="*/ 0 h 798"/>
                <a:gd name="T23" fmla="*/ 156 w 156"/>
                <a:gd name="T24" fmla="*/ 798 h 7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6" h="798">
                  <a:moveTo>
                    <a:pt x="34" y="0"/>
                  </a:moveTo>
                  <a:lnTo>
                    <a:pt x="115" y="0"/>
                  </a:lnTo>
                  <a:lnTo>
                    <a:pt x="117" y="32"/>
                  </a:lnTo>
                  <a:lnTo>
                    <a:pt x="119" y="70"/>
                  </a:lnTo>
                  <a:lnTo>
                    <a:pt x="156" y="798"/>
                  </a:lnTo>
                  <a:lnTo>
                    <a:pt x="0" y="79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Freeform 172"/>
            <p:cNvSpPr>
              <a:spLocks/>
            </p:cNvSpPr>
            <p:nvPr/>
          </p:nvSpPr>
          <p:spPr bwMode="gray">
            <a:xfrm>
              <a:off x="3934" y="947"/>
              <a:ext cx="77" cy="399"/>
            </a:xfrm>
            <a:custGeom>
              <a:avLst/>
              <a:gdLst>
                <a:gd name="T0" fmla="*/ 0 w 156"/>
                <a:gd name="T1" fmla="*/ 0 h 798"/>
                <a:gd name="T2" fmla="*/ 0 w 156"/>
                <a:gd name="T3" fmla="*/ 0 h 798"/>
                <a:gd name="T4" fmla="*/ 0 w 156"/>
                <a:gd name="T5" fmla="*/ 1 h 798"/>
                <a:gd name="T6" fmla="*/ 0 w 156"/>
                <a:gd name="T7" fmla="*/ 1 h 798"/>
                <a:gd name="T8" fmla="*/ 0 w 156"/>
                <a:gd name="T9" fmla="*/ 1 h 798"/>
                <a:gd name="T10" fmla="*/ 0 w 156"/>
                <a:gd name="T11" fmla="*/ 1 h 798"/>
                <a:gd name="T12" fmla="*/ 0 w 156"/>
                <a:gd name="T13" fmla="*/ 0 h 7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6"/>
                <a:gd name="T22" fmla="*/ 0 h 798"/>
                <a:gd name="T23" fmla="*/ 156 w 156"/>
                <a:gd name="T24" fmla="*/ 798 h 7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6" h="798">
                  <a:moveTo>
                    <a:pt x="34" y="0"/>
                  </a:moveTo>
                  <a:lnTo>
                    <a:pt x="116" y="0"/>
                  </a:lnTo>
                  <a:lnTo>
                    <a:pt x="117" y="37"/>
                  </a:lnTo>
                  <a:lnTo>
                    <a:pt x="119" y="75"/>
                  </a:lnTo>
                  <a:lnTo>
                    <a:pt x="156" y="798"/>
                  </a:lnTo>
                  <a:lnTo>
                    <a:pt x="0" y="79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Freeform 173"/>
            <p:cNvSpPr>
              <a:spLocks/>
            </p:cNvSpPr>
            <p:nvPr/>
          </p:nvSpPr>
          <p:spPr bwMode="gray">
            <a:xfrm>
              <a:off x="3849" y="1365"/>
              <a:ext cx="385" cy="216"/>
            </a:xfrm>
            <a:custGeom>
              <a:avLst/>
              <a:gdLst>
                <a:gd name="T0" fmla="*/ 0 w 769"/>
                <a:gd name="T1" fmla="*/ 0 h 433"/>
                <a:gd name="T2" fmla="*/ 1 w 769"/>
                <a:gd name="T3" fmla="*/ 0 h 433"/>
                <a:gd name="T4" fmla="*/ 1 w 769"/>
                <a:gd name="T5" fmla="*/ 0 h 433"/>
                <a:gd name="T6" fmla="*/ 1 w 769"/>
                <a:gd name="T7" fmla="*/ 0 h 433"/>
                <a:gd name="T8" fmla="*/ 1 w 769"/>
                <a:gd name="T9" fmla="*/ 0 h 433"/>
                <a:gd name="T10" fmla="*/ 1 w 769"/>
                <a:gd name="T11" fmla="*/ 0 h 433"/>
                <a:gd name="T12" fmla="*/ 1 w 769"/>
                <a:gd name="T13" fmla="*/ 0 h 433"/>
                <a:gd name="T14" fmla="*/ 1 w 769"/>
                <a:gd name="T15" fmla="*/ 0 h 433"/>
                <a:gd name="T16" fmla="*/ 1 w 769"/>
                <a:gd name="T17" fmla="*/ 0 h 433"/>
                <a:gd name="T18" fmla="*/ 1 w 769"/>
                <a:gd name="T19" fmla="*/ 0 h 433"/>
                <a:gd name="T20" fmla="*/ 1 w 769"/>
                <a:gd name="T21" fmla="*/ 0 h 433"/>
                <a:gd name="T22" fmla="*/ 1 w 769"/>
                <a:gd name="T23" fmla="*/ 0 h 433"/>
                <a:gd name="T24" fmla="*/ 1 w 769"/>
                <a:gd name="T25" fmla="*/ 0 h 433"/>
                <a:gd name="T26" fmla="*/ 1 w 769"/>
                <a:gd name="T27" fmla="*/ 0 h 433"/>
                <a:gd name="T28" fmla="*/ 1 w 769"/>
                <a:gd name="T29" fmla="*/ 0 h 433"/>
                <a:gd name="T30" fmla="*/ 1 w 769"/>
                <a:gd name="T31" fmla="*/ 0 h 433"/>
                <a:gd name="T32" fmla="*/ 1 w 769"/>
                <a:gd name="T33" fmla="*/ 0 h 433"/>
                <a:gd name="T34" fmla="*/ 0 w 769"/>
                <a:gd name="T35" fmla="*/ 0 h 4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69"/>
                <a:gd name="T55" fmla="*/ 0 h 433"/>
                <a:gd name="T56" fmla="*/ 769 w 769"/>
                <a:gd name="T57" fmla="*/ 433 h 43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69" h="433">
                  <a:moveTo>
                    <a:pt x="0" y="0"/>
                  </a:moveTo>
                  <a:lnTo>
                    <a:pt x="769" y="0"/>
                  </a:lnTo>
                  <a:lnTo>
                    <a:pt x="769" y="88"/>
                  </a:lnTo>
                  <a:lnTo>
                    <a:pt x="688" y="88"/>
                  </a:lnTo>
                  <a:lnTo>
                    <a:pt x="688" y="125"/>
                  </a:lnTo>
                  <a:lnTo>
                    <a:pt x="769" y="125"/>
                  </a:lnTo>
                  <a:lnTo>
                    <a:pt x="769" y="193"/>
                  </a:lnTo>
                  <a:lnTo>
                    <a:pt x="688" y="193"/>
                  </a:lnTo>
                  <a:lnTo>
                    <a:pt x="688" y="231"/>
                  </a:lnTo>
                  <a:lnTo>
                    <a:pt x="769" y="231"/>
                  </a:lnTo>
                  <a:lnTo>
                    <a:pt x="769" y="299"/>
                  </a:lnTo>
                  <a:lnTo>
                    <a:pt x="688" y="299"/>
                  </a:lnTo>
                  <a:lnTo>
                    <a:pt x="688" y="336"/>
                  </a:lnTo>
                  <a:lnTo>
                    <a:pt x="769" y="336"/>
                  </a:lnTo>
                  <a:lnTo>
                    <a:pt x="769" y="433"/>
                  </a:lnTo>
                  <a:lnTo>
                    <a:pt x="36" y="433"/>
                  </a:lnTo>
                  <a:lnTo>
                    <a:pt x="36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Rectangle 174"/>
            <p:cNvSpPr>
              <a:spLocks noChangeArrowheads="1"/>
            </p:cNvSpPr>
            <p:nvPr/>
          </p:nvSpPr>
          <p:spPr bwMode="gray">
            <a:xfrm>
              <a:off x="4290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Rectangle 175"/>
            <p:cNvSpPr>
              <a:spLocks noChangeArrowheads="1"/>
            </p:cNvSpPr>
            <p:nvPr/>
          </p:nvSpPr>
          <p:spPr bwMode="gray">
            <a:xfrm>
              <a:off x="4364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 176"/>
            <p:cNvSpPr>
              <a:spLocks noChangeArrowheads="1"/>
            </p:cNvSpPr>
            <p:nvPr/>
          </p:nvSpPr>
          <p:spPr bwMode="gray">
            <a:xfrm>
              <a:off x="4437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1" name="Rectangle 177"/>
            <p:cNvSpPr>
              <a:spLocks noChangeArrowheads="1"/>
            </p:cNvSpPr>
            <p:nvPr/>
          </p:nvSpPr>
          <p:spPr bwMode="gray">
            <a:xfrm>
              <a:off x="4511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2" name="Rectangle 178"/>
            <p:cNvSpPr>
              <a:spLocks noChangeArrowheads="1"/>
            </p:cNvSpPr>
            <p:nvPr/>
          </p:nvSpPr>
          <p:spPr bwMode="gray">
            <a:xfrm>
              <a:off x="4584" y="1227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3" name="Rectangle 179"/>
            <p:cNvSpPr>
              <a:spLocks noChangeArrowheads="1"/>
            </p:cNvSpPr>
            <p:nvPr/>
          </p:nvSpPr>
          <p:spPr bwMode="gray">
            <a:xfrm>
              <a:off x="3899" y="1409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4" name="Rectangle 180"/>
            <p:cNvSpPr>
              <a:spLocks noChangeArrowheads="1"/>
            </p:cNvSpPr>
            <p:nvPr/>
          </p:nvSpPr>
          <p:spPr bwMode="gray">
            <a:xfrm>
              <a:off x="3972" y="1409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5" name="Rectangle 181"/>
            <p:cNvSpPr>
              <a:spLocks noChangeArrowheads="1"/>
            </p:cNvSpPr>
            <p:nvPr/>
          </p:nvSpPr>
          <p:spPr bwMode="gray">
            <a:xfrm>
              <a:off x="4045" y="1409"/>
              <a:ext cx="46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" name="Rectangle 182"/>
            <p:cNvSpPr>
              <a:spLocks noChangeArrowheads="1"/>
            </p:cNvSpPr>
            <p:nvPr/>
          </p:nvSpPr>
          <p:spPr bwMode="gray">
            <a:xfrm>
              <a:off x="4119" y="1409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" name="Rectangle 183"/>
            <p:cNvSpPr>
              <a:spLocks noChangeArrowheads="1"/>
            </p:cNvSpPr>
            <p:nvPr/>
          </p:nvSpPr>
          <p:spPr bwMode="gray">
            <a:xfrm>
              <a:off x="4454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" name="Rectangle 184"/>
            <p:cNvSpPr>
              <a:spLocks noChangeArrowheads="1"/>
            </p:cNvSpPr>
            <p:nvPr/>
          </p:nvSpPr>
          <p:spPr bwMode="gray">
            <a:xfrm>
              <a:off x="4527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" name="Rectangle 185"/>
            <p:cNvSpPr>
              <a:spLocks noChangeArrowheads="1"/>
            </p:cNvSpPr>
            <p:nvPr/>
          </p:nvSpPr>
          <p:spPr bwMode="gray">
            <a:xfrm>
              <a:off x="4601" y="1515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0" name="Rectangle 186"/>
            <p:cNvSpPr>
              <a:spLocks noChangeArrowheads="1"/>
            </p:cNvSpPr>
            <p:nvPr/>
          </p:nvSpPr>
          <p:spPr bwMode="gray">
            <a:xfrm>
              <a:off x="4674" y="1515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1" name="Rectangle 187"/>
            <p:cNvSpPr>
              <a:spLocks noChangeArrowheads="1"/>
            </p:cNvSpPr>
            <p:nvPr/>
          </p:nvSpPr>
          <p:spPr bwMode="gray">
            <a:xfrm>
              <a:off x="3899" y="1462"/>
              <a:ext cx="44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2" name="Rectangle 188"/>
            <p:cNvSpPr>
              <a:spLocks noChangeArrowheads="1"/>
            </p:cNvSpPr>
            <p:nvPr/>
          </p:nvSpPr>
          <p:spPr bwMode="gray">
            <a:xfrm>
              <a:off x="3972" y="1462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3" name="Rectangle 189"/>
            <p:cNvSpPr>
              <a:spLocks noChangeArrowheads="1"/>
            </p:cNvSpPr>
            <p:nvPr/>
          </p:nvSpPr>
          <p:spPr bwMode="gray">
            <a:xfrm>
              <a:off x="4045" y="1462"/>
              <a:ext cx="46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4" name="Rectangle 190"/>
            <p:cNvSpPr>
              <a:spLocks noChangeArrowheads="1"/>
            </p:cNvSpPr>
            <p:nvPr/>
          </p:nvSpPr>
          <p:spPr bwMode="gray">
            <a:xfrm>
              <a:off x="4119" y="1462"/>
              <a:ext cx="45" cy="1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5" name="Rectangle 191"/>
            <p:cNvSpPr>
              <a:spLocks noChangeArrowheads="1"/>
            </p:cNvSpPr>
            <p:nvPr/>
          </p:nvSpPr>
          <p:spPr bwMode="gray">
            <a:xfrm>
              <a:off x="3899" y="1515"/>
              <a:ext cx="44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6" name="Rectangle 192"/>
            <p:cNvSpPr>
              <a:spLocks noChangeArrowheads="1"/>
            </p:cNvSpPr>
            <p:nvPr/>
          </p:nvSpPr>
          <p:spPr bwMode="gray">
            <a:xfrm>
              <a:off x="3972" y="1515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7" name="Rectangle 193"/>
            <p:cNvSpPr>
              <a:spLocks noChangeArrowheads="1"/>
            </p:cNvSpPr>
            <p:nvPr/>
          </p:nvSpPr>
          <p:spPr bwMode="gray">
            <a:xfrm>
              <a:off x="4045" y="1515"/>
              <a:ext cx="46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8" name="Rectangle 194"/>
            <p:cNvSpPr>
              <a:spLocks noChangeArrowheads="1"/>
            </p:cNvSpPr>
            <p:nvPr/>
          </p:nvSpPr>
          <p:spPr bwMode="gray">
            <a:xfrm>
              <a:off x="4119" y="1515"/>
              <a:ext cx="45" cy="1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B1F65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9" name="Freeform 195"/>
            <p:cNvSpPr>
              <a:spLocks/>
            </p:cNvSpPr>
            <p:nvPr/>
          </p:nvSpPr>
          <p:spPr bwMode="gray">
            <a:xfrm>
              <a:off x="4812" y="151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B1F6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cxnSp>
        <p:nvCxnSpPr>
          <p:cNvPr id="80" name="AutoShape 381"/>
          <p:cNvCxnSpPr>
            <a:cxnSpLocks noChangeShapeType="1"/>
          </p:cNvCxnSpPr>
          <p:nvPr/>
        </p:nvCxnSpPr>
        <p:spPr bwMode="auto">
          <a:xfrm flipH="1" flipV="1">
            <a:off x="7102572" y="3689744"/>
            <a:ext cx="566905" cy="169453"/>
          </a:xfrm>
          <a:prstGeom prst="straightConnector1">
            <a:avLst/>
          </a:prstGeom>
          <a:noFill/>
          <a:ln w="19050">
            <a:solidFill>
              <a:srgbClr val="557799"/>
            </a:solidFill>
            <a:prstDash val="lgDash"/>
            <a:round/>
            <a:headEnd/>
            <a:tailEnd/>
          </a:ln>
        </p:spPr>
      </p:cxnSp>
      <p:sp>
        <p:nvSpPr>
          <p:cNvPr id="81" name="Text Box 204"/>
          <p:cNvSpPr txBox="1">
            <a:spLocks noChangeArrowheads="1"/>
          </p:cNvSpPr>
          <p:nvPr/>
        </p:nvSpPr>
        <p:spPr bwMode="auto">
          <a:xfrm>
            <a:off x="7064040" y="3227867"/>
            <a:ext cx="7610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Industrial users’ DR</a:t>
            </a:r>
            <a:endParaRPr lang="en-GB" dirty="0"/>
          </a:p>
        </p:txBody>
      </p:sp>
      <p:sp>
        <p:nvSpPr>
          <p:cNvPr id="82" name="Rectangle 5"/>
          <p:cNvSpPr>
            <a:spLocks noChangeArrowheads="1"/>
          </p:cNvSpPr>
          <p:nvPr/>
        </p:nvSpPr>
        <p:spPr bwMode="auto">
          <a:xfrm>
            <a:off x="1956721" y="83699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Generation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3" name="Rectangle 6"/>
          <p:cNvSpPr>
            <a:spLocks noChangeArrowheads="1"/>
          </p:cNvSpPr>
          <p:nvPr/>
        </p:nvSpPr>
        <p:spPr bwMode="auto">
          <a:xfrm>
            <a:off x="4152234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Transmission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4" name="Rectangle 3"/>
          <p:cNvSpPr>
            <a:spLocks noChangeArrowheads="1"/>
          </p:cNvSpPr>
          <p:nvPr/>
        </p:nvSpPr>
        <p:spPr bwMode="auto">
          <a:xfrm>
            <a:off x="8527171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Consumption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28986" y="1391024"/>
            <a:ext cx="926847" cy="623173"/>
          </a:xfrm>
          <a:prstGeom prst="rect">
            <a:avLst/>
          </a:prstGeom>
        </p:spPr>
      </p:pic>
      <p:pic>
        <p:nvPicPr>
          <p:cNvPr id="86" name="Picture 318"/>
          <p:cNvPicPr>
            <a:picLocks noChangeAspect="1" noChangeArrowheads="1"/>
          </p:cNvPicPr>
          <p:nvPr/>
        </p:nvPicPr>
        <p:blipFill>
          <a:blip r:embed="rId20" cstate="email">
            <a:grayscl/>
          </a:blip>
          <a:srcRect/>
          <a:stretch>
            <a:fillRect/>
          </a:stretch>
        </p:blipFill>
        <p:spPr bwMode="auto">
          <a:xfrm>
            <a:off x="5644271" y="3287240"/>
            <a:ext cx="466725" cy="28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84280" y="3017283"/>
            <a:ext cx="718425" cy="476208"/>
          </a:xfrm>
          <a:prstGeom prst="rect">
            <a:avLst/>
          </a:prstGeom>
        </p:spPr>
      </p:pic>
      <p:sp>
        <p:nvSpPr>
          <p:cNvPr id="88" name="Text Box 8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040012" y="2003656"/>
            <a:ext cx="9136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/>
              <a:t>Traditional generators</a:t>
            </a:r>
            <a:endParaRPr lang="zh-CN" altLang="en-US" sz="1000" dirty="0"/>
          </a:p>
        </p:txBody>
      </p:sp>
      <p:sp>
        <p:nvSpPr>
          <p:cNvPr id="89" name="Text Box 268"/>
          <p:cNvSpPr txBox="1">
            <a:spLocks noChangeArrowheads="1"/>
          </p:cNvSpPr>
          <p:nvPr/>
        </p:nvSpPr>
        <p:spPr bwMode="auto">
          <a:xfrm>
            <a:off x="3494657" y="2889987"/>
            <a:ext cx="106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sz="1000" dirty="0"/>
              <a:t>Storage</a:t>
            </a:r>
            <a:endParaRPr lang="zh-CN" altLang="en-GB" sz="1000" dirty="0"/>
          </a:p>
        </p:txBody>
      </p:sp>
      <p:sp>
        <p:nvSpPr>
          <p:cNvPr id="90" name="Text Box 204"/>
          <p:cNvSpPr txBox="1">
            <a:spLocks noChangeArrowheads="1"/>
          </p:cNvSpPr>
          <p:nvPr/>
        </p:nvSpPr>
        <p:spPr bwMode="auto">
          <a:xfrm>
            <a:off x="8318542" y="2967647"/>
            <a:ext cx="85566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 dirty="0"/>
              <a:t>smart meter</a:t>
            </a:r>
          </a:p>
        </p:txBody>
      </p:sp>
      <p:sp>
        <p:nvSpPr>
          <p:cNvPr id="91" name="Text Box 218"/>
          <p:cNvSpPr txBox="1">
            <a:spLocks noChangeArrowheads="1"/>
          </p:cNvSpPr>
          <p:nvPr/>
        </p:nvSpPr>
        <p:spPr bwMode="gray">
          <a:xfrm>
            <a:off x="9987137" y="2481427"/>
            <a:ext cx="1001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>
                <a:solidFill>
                  <a:schemeClr val="tx2"/>
                </a:solidFill>
              </a:rPr>
              <a:t>Air conditioners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92" name="Text Box 206"/>
          <p:cNvSpPr txBox="1">
            <a:spLocks noChangeArrowheads="1"/>
          </p:cNvSpPr>
          <p:nvPr/>
        </p:nvSpPr>
        <p:spPr bwMode="gray">
          <a:xfrm>
            <a:off x="9898156" y="3507234"/>
            <a:ext cx="111283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9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Refrigerator</a:t>
            </a:r>
            <a:endParaRPr lang="zh-CN" altLang="en-GB" dirty="0"/>
          </a:p>
        </p:txBody>
      </p:sp>
      <p:pic>
        <p:nvPicPr>
          <p:cNvPr id="93" name="Picture 6" descr="http://imgsrc.baidu.com/imgad/pic/item/5882b2b7d0a20cf484307ae57d094b36acaf996c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07" b="27039"/>
          <a:stretch/>
        </p:blipFill>
        <p:spPr bwMode="auto">
          <a:xfrm>
            <a:off x="3029107" y="5325530"/>
            <a:ext cx="6697510" cy="130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7"/>
          <p:cNvSpPr>
            <a:spLocks noChangeArrowheads="1"/>
          </p:cNvSpPr>
          <p:nvPr/>
        </p:nvSpPr>
        <p:spPr bwMode="auto">
          <a:xfrm>
            <a:off x="6334834" y="840344"/>
            <a:ext cx="2101850" cy="29260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Distribution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3513041" y="5152471"/>
            <a:ext cx="1540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Supply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7227238" y="5157664"/>
            <a:ext cx="23558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Demand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97" name="Picture 6" descr="http://imgs.hao315.com/upload/18032018030612110281520309462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48" y="4284061"/>
            <a:ext cx="753927" cy="4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http://news.cableabc.com/userfiles/images/1%28552%29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48" y="4853391"/>
            <a:ext cx="753927" cy="48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5"/>
          <p:cNvSpPr>
            <a:spLocks noChangeArrowheads="1"/>
          </p:cNvSpPr>
          <p:nvPr/>
        </p:nvSpPr>
        <p:spPr bwMode="auto">
          <a:xfrm>
            <a:off x="5794256" y="5136761"/>
            <a:ext cx="112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50Hz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98" y="4040329"/>
            <a:ext cx="1404762" cy="966537"/>
          </a:xfrm>
          <a:prstGeom prst="rect">
            <a:avLst/>
          </a:prstGeom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9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011935" y="4291933"/>
            <a:ext cx="620442" cy="417554"/>
            <a:chOff x="3809" y="1344"/>
            <a:chExt cx="1003" cy="829"/>
          </a:xfrm>
        </p:grpSpPr>
        <p:sp>
          <p:nvSpPr>
            <p:cNvPr id="102" name="Freeform 91"/>
            <p:cNvSpPr>
              <a:spLocks/>
            </p:cNvSpPr>
            <p:nvPr/>
          </p:nvSpPr>
          <p:spPr bwMode="gray">
            <a:xfrm>
              <a:off x="4664" y="1984"/>
              <a:ext cx="148" cy="175"/>
            </a:xfrm>
            <a:custGeom>
              <a:avLst/>
              <a:gdLst>
                <a:gd name="T0" fmla="*/ 1 w 295"/>
                <a:gd name="T1" fmla="*/ 1 h 350"/>
                <a:gd name="T2" fmla="*/ 1 w 295"/>
                <a:gd name="T3" fmla="*/ 1 h 350"/>
                <a:gd name="T4" fmla="*/ 1 w 295"/>
                <a:gd name="T5" fmla="*/ 1 h 350"/>
                <a:gd name="T6" fmla="*/ 1 w 295"/>
                <a:gd name="T7" fmla="*/ 1 h 350"/>
                <a:gd name="T8" fmla="*/ 1 w 295"/>
                <a:gd name="T9" fmla="*/ 1 h 350"/>
                <a:gd name="T10" fmla="*/ 1 w 295"/>
                <a:gd name="T11" fmla="*/ 1 h 350"/>
                <a:gd name="T12" fmla="*/ 1 w 295"/>
                <a:gd name="T13" fmla="*/ 1 h 350"/>
                <a:gd name="T14" fmla="*/ 1 w 295"/>
                <a:gd name="T15" fmla="*/ 1 h 350"/>
                <a:gd name="T16" fmla="*/ 1 w 295"/>
                <a:gd name="T17" fmla="*/ 1 h 350"/>
                <a:gd name="T18" fmla="*/ 1 w 295"/>
                <a:gd name="T19" fmla="*/ 1 h 350"/>
                <a:gd name="T20" fmla="*/ 1 w 295"/>
                <a:gd name="T21" fmla="*/ 1 h 350"/>
                <a:gd name="T22" fmla="*/ 1 w 295"/>
                <a:gd name="T23" fmla="*/ 1 h 350"/>
                <a:gd name="T24" fmla="*/ 1 w 295"/>
                <a:gd name="T25" fmla="*/ 1 h 350"/>
                <a:gd name="T26" fmla="*/ 1 w 295"/>
                <a:gd name="T27" fmla="*/ 1 h 350"/>
                <a:gd name="T28" fmla="*/ 1 w 295"/>
                <a:gd name="T29" fmla="*/ 1 h 350"/>
                <a:gd name="T30" fmla="*/ 1 w 295"/>
                <a:gd name="T31" fmla="*/ 1 h 350"/>
                <a:gd name="T32" fmla="*/ 1 w 295"/>
                <a:gd name="T33" fmla="*/ 1 h 350"/>
                <a:gd name="T34" fmla="*/ 1 w 295"/>
                <a:gd name="T35" fmla="*/ 1 h 350"/>
                <a:gd name="T36" fmla="*/ 1 w 295"/>
                <a:gd name="T37" fmla="*/ 1 h 350"/>
                <a:gd name="T38" fmla="*/ 1 w 295"/>
                <a:gd name="T39" fmla="*/ 1 h 350"/>
                <a:gd name="T40" fmla="*/ 1 w 295"/>
                <a:gd name="T41" fmla="*/ 1 h 350"/>
                <a:gd name="T42" fmla="*/ 1 w 295"/>
                <a:gd name="T43" fmla="*/ 1 h 350"/>
                <a:gd name="T44" fmla="*/ 1 w 295"/>
                <a:gd name="T45" fmla="*/ 1 h 350"/>
                <a:gd name="T46" fmla="*/ 1 w 295"/>
                <a:gd name="T47" fmla="*/ 1 h 350"/>
                <a:gd name="T48" fmla="*/ 1 w 295"/>
                <a:gd name="T49" fmla="*/ 1 h 350"/>
                <a:gd name="T50" fmla="*/ 1 w 295"/>
                <a:gd name="T51" fmla="*/ 1 h 350"/>
                <a:gd name="T52" fmla="*/ 1 w 295"/>
                <a:gd name="T53" fmla="*/ 1 h 350"/>
                <a:gd name="T54" fmla="*/ 1 w 295"/>
                <a:gd name="T55" fmla="*/ 1 h 350"/>
                <a:gd name="T56" fmla="*/ 1 w 295"/>
                <a:gd name="T57" fmla="*/ 1 h 350"/>
                <a:gd name="T58" fmla="*/ 1 w 295"/>
                <a:gd name="T59" fmla="*/ 1 h 350"/>
                <a:gd name="T60" fmla="*/ 1 w 295"/>
                <a:gd name="T61" fmla="*/ 1 h 350"/>
                <a:gd name="T62" fmla="*/ 1 w 295"/>
                <a:gd name="T63" fmla="*/ 1 h 350"/>
                <a:gd name="T64" fmla="*/ 1 w 295"/>
                <a:gd name="T65" fmla="*/ 1 h 350"/>
                <a:gd name="T66" fmla="*/ 1 w 295"/>
                <a:gd name="T67" fmla="*/ 1 h 350"/>
                <a:gd name="T68" fmla="*/ 1 w 295"/>
                <a:gd name="T69" fmla="*/ 1 h 350"/>
                <a:gd name="T70" fmla="*/ 1 w 295"/>
                <a:gd name="T71" fmla="*/ 1 h 350"/>
                <a:gd name="T72" fmla="*/ 1 w 295"/>
                <a:gd name="T73" fmla="*/ 1 h 3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5"/>
                <a:gd name="T112" fmla="*/ 0 h 350"/>
                <a:gd name="T113" fmla="*/ 295 w 295"/>
                <a:gd name="T114" fmla="*/ 350 h 3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5" h="350">
                  <a:moveTo>
                    <a:pt x="295" y="264"/>
                  </a:moveTo>
                  <a:lnTo>
                    <a:pt x="294" y="244"/>
                  </a:lnTo>
                  <a:lnTo>
                    <a:pt x="289" y="226"/>
                  </a:lnTo>
                  <a:lnTo>
                    <a:pt x="282" y="209"/>
                  </a:lnTo>
                  <a:lnTo>
                    <a:pt x="273" y="194"/>
                  </a:lnTo>
                  <a:lnTo>
                    <a:pt x="280" y="182"/>
                  </a:lnTo>
                  <a:lnTo>
                    <a:pt x="285" y="168"/>
                  </a:lnTo>
                  <a:lnTo>
                    <a:pt x="288" y="154"/>
                  </a:lnTo>
                  <a:lnTo>
                    <a:pt x="289" y="139"/>
                  </a:lnTo>
                  <a:lnTo>
                    <a:pt x="287" y="119"/>
                  </a:lnTo>
                  <a:lnTo>
                    <a:pt x="281" y="99"/>
                  </a:lnTo>
                  <a:lnTo>
                    <a:pt x="271" y="82"/>
                  </a:lnTo>
                  <a:lnTo>
                    <a:pt x="258" y="67"/>
                  </a:lnTo>
                  <a:lnTo>
                    <a:pt x="242" y="54"/>
                  </a:lnTo>
                  <a:lnTo>
                    <a:pt x="224" y="45"/>
                  </a:lnTo>
                  <a:lnTo>
                    <a:pt x="203" y="39"/>
                  </a:lnTo>
                  <a:lnTo>
                    <a:pt x="181" y="37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67" y="38"/>
                  </a:lnTo>
                  <a:lnTo>
                    <a:pt x="163" y="38"/>
                  </a:lnTo>
                  <a:lnTo>
                    <a:pt x="158" y="39"/>
                  </a:lnTo>
                  <a:lnTo>
                    <a:pt x="155" y="40"/>
                  </a:lnTo>
                  <a:lnTo>
                    <a:pt x="150" y="43"/>
                  </a:lnTo>
                  <a:lnTo>
                    <a:pt x="145" y="44"/>
                  </a:lnTo>
                  <a:lnTo>
                    <a:pt x="140" y="35"/>
                  </a:lnTo>
                  <a:lnTo>
                    <a:pt x="133" y="25"/>
                  </a:lnTo>
                  <a:lnTo>
                    <a:pt x="126" y="19"/>
                  </a:lnTo>
                  <a:lnTo>
                    <a:pt x="116" y="12"/>
                  </a:lnTo>
                  <a:lnTo>
                    <a:pt x="107" y="7"/>
                  </a:lnTo>
                  <a:lnTo>
                    <a:pt x="98" y="4"/>
                  </a:lnTo>
                  <a:lnTo>
                    <a:pt x="88" y="1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7" y="7"/>
                  </a:lnTo>
                  <a:lnTo>
                    <a:pt x="35" y="15"/>
                  </a:lnTo>
                  <a:lnTo>
                    <a:pt x="23" y="25"/>
                  </a:lnTo>
                  <a:lnTo>
                    <a:pt x="13" y="38"/>
                  </a:lnTo>
                  <a:lnTo>
                    <a:pt x="6" y="53"/>
                  </a:lnTo>
                  <a:lnTo>
                    <a:pt x="1" y="70"/>
                  </a:lnTo>
                  <a:lnTo>
                    <a:pt x="0" y="88"/>
                  </a:lnTo>
                  <a:lnTo>
                    <a:pt x="1" y="106"/>
                  </a:lnTo>
                  <a:lnTo>
                    <a:pt x="6" y="122"/>
                  </a:lnTo>
                  <a:lnTo>
                    <a:pt x="13" y="137"/>
                  </a:lnTo>
                  <a:lnTo>
                    <a:pt x="23" y="151"/>
                  </a:lnTo>
                  <a:lnTo>
                    <a:pt x="35" y="161"/>
                  </a:lnTo>
                  <a:lnTo>
                    <a:pt x="47" y="169"/>
                  </a:lnTo>
                  <a:lnTo>
                    <a:pt x="61" y="174"/>
                  </a:lnTo>
                  <a:lnTo>
                    <a:pt x="77" y="176"/>
                  </a:lnTo>
                  <a:lnTo>
                    <a:pt x="69" y="184"/>
                  </a:lnTo>
                  <a:lnTo>
                    <a:pt x="62" y="195"/>
                  </a:lnTo>
                  <a:lnTo>
                    <a:pt x="57" y="204"/>
                  </a:lnTo>
                  <a:lnTo>
                    <a:pt x="51" y="216"/>
                  </a:lnTo>
                  <a:lnTo>
                    <a:pt x="46" y="227"/>
                  </a:lnTo>
                  <a:lnTo>
                    <a:pt x="43" y="239"/>
                  </a:lnTo>
                  <a:lnTo>
                    <a:pt x="42" y="251"/>
                  </a:lnTo>
                  <a:lnTo>
                    <a:pt x="40" y="264"/>
                  </a:lnTo>
                  <a:lnTo>
                    <a:pt x="42" y="277"/>
                  </a:lnTo>
                  <a:lnTo>
                    <a:pt x="43" y="288"/>
                  </a:lnTo>
                  <a:lnTo>
                    <a:pt x="46" y="300"/>
                  </a:lnTo>
                  <a:lnTo>
                    <a:pt x="51" y="311"/>
                  </a:lnTo>
                  <a:lnTo>
                    <a:pt x="57" y="323"/>
                  </a:lnTo>
                  <a:lnTo>
                    <a:pt x="62" y="332"/>
                  </a:lnTo>
                  <a:lnTo>
                    <a:pt x="69" y="342"/>
                  </a:lnTo>
                  <a:lnTo>
                    <a:pt x="77" y="350"/>
                  </a:lnTo>
                  <a:lnTo>
                    <a:pt x="257" y="350"/>
                  </a:lnTo>
                  <a:lnTo>
                    <a:pt x="265" y="342"/>
                  </a:lnTo>
                  <a:lnTo>
                    <a:pt x="273" y="332"/>
                  </a:lnTo>
                  <a:lnTo>
                    <a:pt x="279" y="323"/>
                  </a:lnTo>
                  <a:lnTo>
                    <a:pt x="285" y="311"/>
                  </a:lnTo>
                  <a:lnTo>
                    <a:pt x="289" y="300"/>
                  </a:lnTo>
                  <a:lnTo>
                    <a:pt x="293" y="288"/>
                  </a:lnTo>
                  <a:lnTo>
                    <a:pt x="294" y="277"/>
                  </a:lnTo>
                  <a:lnTo>
                    <a:pt x="295" y="264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3" name="Freeform 92"/>
            <p:cNvSpPr>
              <a:spLocks/>
            </p:cNvSpPr>
            <p:nvPr/>
          </p:nvSpPr>
          <p:spPr bwMode="gray">
            <a:xfrm>
              <a:off x="3809" y="1974"/>
              <a:ext cx="182" cy="185"/>
            </a:xfrm>
            <a:custGeom>
              <a:avLst/>
              <a:gdLst>
                <a:gd name="T0" fmla="*/ 1 w 363"/>
                <a:gd name="T1" fmla="*/ 1 h 370"/>
                <a:gd name="T2" fmla="*/ 1 w 363"/>
                <a:gd name="T3" fmla="*/ 1 h 370"/>
                <a:gd name="T4" fmla="*/ 1 w 363"/>
                <a:gd name="T5" fmla="*/ 1 h 370"/>
                <a:gd name="T6" fmla="*/ 1 w 363"/>
                <a:gd name="T7" fmla="*/ 1 h 370"/>
                <a:gd name="T8" fmla="*/ 1 w 363"/>
                <a:gd name="T9" fmla="*/ 1 h 370"/>
                <a:gd name="T10" fmla="*/ 1 w 363"/>
                <a:gd name="T11" fmla="*/ 1 h 370"/>
                <a:gd name="T12" fmla="*/ 1 w 363"/>
                <a:gd name="T13" fmla="*/ 1 h 370"/>
                <a:gd name="T14" fmla="*/ 1 w 363"/>
                <a:gd name="T15" fmla="*/ 1 h 370"/>
                <a:gd name="T16" fmla="*/ 1 w 363"/>
                <a:gd name="T17" fmla="*/ 1 h 370"/>
                <a:gd name="T18" fmla="*/ 1 w 363"/>
                <a:gd name="T19" fmla="*/ 1 h 370"/>
                <a:gd name="T20" fmla="*/ 1 w 363"/>
                <a:gd name="T21" fmla="*/ 1 h 370"/>
                <a:gd name="T22" fmla="*/ 1 w 363"/>
                <a:gd name="T23" fmla="*/ 1 h 370"/>
                <a:gd name="T24" fmla="*/ 1 w 363"/>
                <a:gd name="T25" fmla="*/ 1 h 370"/>
                <a:gd name="T26" fmla="*/ 1 w 363"/>
                <a:gd name="T27" fmla="*/ 1 h 370"/>
                <a:gd name="T28" fmla="*/ 1 w 363"/>
                <a:gd name="T29" fmla="*/ 1 h 370"/>
                <a:gd name="T30" fmla="*/ 1 w 363"/>
                <a:gd name="T31" fmla="*/ 1 h 370"/>
                <a:gd name="T32" fmla="*/ 1 w 363"/>
                <a:gd name="T33" fmla="*/ 1 h 370"/>
                <a:gd name="T34" fmla="*/ 1 w 363"/>
                <a:gd name="T35" fmla="*/ 1 h 370"/>
                <a:gd name="T36" fmla="*/ 1 w 363"/>
                <a:gd name="T37" fmla="*/ 1 h 370"/>
                <a:gd name="T38" fmla="*/ 1 w 363"/>
                <a:gd name="T39" fmla="*/ 1 h 370"/>
                <a:gd name="T40" fmla="*/ 1 w 363"/>
                <a:gd name="T41" fmla="*/ 0 h 370"/>
                <a:gd name="T42" fmla="*/ 1 w 363"/>
                <a:gd name="T43" fmla="*/ 1 h 370"/>
                <a:gd name="T44" fmla="*/ 1 w 363"/>
                <a:gd name="T45" fmla="*/ 1 h 370"/>
                <a:gd name="T46" fmla="*/ 1 w 363"/>
                <a:gd name="T47" fmla="*/ 1 h 370"/>
                <a:gd name="T48" fmla="*/ 1 w 363"/>
                <a:gd name="T49" fmla="*/ 1 h 370"/>
                <a:gd name="T50" fmla="*/ 1 w 363"/>
                <a:gd name="T51" fmla="*/ 1 h 370"/>
                <a:gd name="T52" fmla="*/ 1 w 363"/>
                <a:gd name="T53" fmla="*/ 1 h 370"/>
                <a:gd name="T54" fmla="*/ 1 w 363"/>
                <a:gd name="T55" fmla="*/ 1 h 370"/>
                <a:gd name="T56" fmla="*/ 1 w 363"/>
                <a:gd name="T57" fmla="*/ 1 h 370"/>
                <a:gd name="T58" fmla="*/ 1 w 363"/>
                <a:gd name="T59" fmla="*/ 1 h 370"/>
                <a:gd name="T60" fmla="*/ 1 w 363"/>
                <a:gd name="T61" fmla="*/ 1 h 370"/>
                <a:gd name="T62" fmla="*/ 1 w 363"/>
                <a:gd name="T63" fmla="*/ 1 h 370"/>
                <a:gd name="T64" fmla="*/ 1 w 363"/>
                <a:gd name="T65" fmla="*/ 1 h 370"/>
                <a:gd name="T66" fmla="*/ 1 w 363"/>
                <a:gd name="T67" fmla="*/ 1 h 370"/>
                <a:gd name="T68" fmla="*/ 1 w 363"/>
                <a:gd name="T69" fmla="*/ 1 h 370"/>
                <a:gd name="T70" fmla="*/ 1 w 363"/>
                <a:gd name="T71" fmla="*/ 1 h 370"/>
                <a:gd name="T72" fmla="*/ 1 w 363"/>
                <a:gd name="T73" fmla="*/ 1 h 370"/>
                <a:gd name="T74" fmla="*/ 1 w 363"/>
                <a:gd name="T75" fmla="*/ 1 h 370"/>
                <a:gd name="T76" fmla="*/ 1 w 363"/>
                <a:gd name="T77" fmla="*/ 1 h 370"/>
                <a:gd name="T78" fmla="*/ 1 w 363"/>
                <a:gd name="T79" fmla="*/ 1 h 370"/>
                <a:gd name="T80" fmla="*/ 0 w 363"/>
                <a:gd name="T81" fmla="*/ 1 h 370"/>
                <a:gd name="T82" fmla="*/ 1 w 363"/>
                <a:gd name="T83" fmla="*/ 1 h 370"/>
                <a:gd name="T84" fmla="*/ 1 w 363"/>
                <a:gd name="T85" fmla="*/ 1 h 370"/>
                <a:gd name="T86" fmla="*/ 1 w 363"/>
                <a:gd name="T87" fmla="*/ 1 h 370"/>
                <a:gd name="T88" fmla="*/ 1 w 363"/>
                <a:gd name="T89" fmla="*/ 1 h 370"/>
                <a:gd name="T90" fmla="*/ 1 w 363"/>
                <a:gd name="T91" fmla="*/ 1 h 370"/>
                <a:gd name="T92" fmla="*/ 1 w 363"/>
                <a:gd name="T93" fmla="*/ 1 h 370"/>
                <a:gd name="T94" fmla="*/ 1 w 363"/>
                <a:gd name="T95" fmla="*/ 1 h 370"/>
                <a:gd name="T96" fmla="*/ 1 w 363"/>
                <a:gd name="T97" fmla="*/ 1 h 370"/>
                <a:gd name="T98" fmla="*/ 1 w 363"/>
                <a:gd name="T99" fmla="*/ 1 h 370"/>
                <a:gd name="T100" fmla="*/ 1 w 363"/>
                <a:gd name="T101" fmla="*/ 1 h 370"/>
                <a:gd name="T102" fmla="*/ 1 w 363"/>
                <a:gd name="T103" fmla="*/ 1 h 370"/>
                <a:gd name="T104" fmla="*/ 1 w 363"/>
                <a:gd name="T105" fmla="*/ 1 h 370"/>
                <a:gd name="T106" fmla="*/ 1 w 363"/>
                <a:gd name="T107" fmla="*/ 1 h 370"/>
                <a:gd name="T108" fmla="*/ 1 w 363"/>
                <a:gd name="T109" fmla="*/ 1 h 370"/>
                <a:gd name="T110" fmla="*/ 1 w 363"/>
                <a:gd name="T111" fmla="*/ 1 h 370"/>
                <a:gd name="T112" fmla="*/ 1 w 363"/>
                <a:gd name="T113" fmla="*/ 1 h 370"/>
                <a:gd name="T114" fmla="*/ 1 w 363"/>
                <a:gd name="T115" fmla="*/ 1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3"/>
                <a:gd name="T175" fmla="*/ 0 h 370"/>
                <a:gd name="T176" fmla="*/ 363 w 363"/>
                <a:gd name="T177" fmla="*/ 370 h 3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3" h="370">
                  <a:moveTo>
                    <a:pt x="273" y="270"/>
                  </a:moveTo>
                  <a:lnTo>
                    <a:pt x="273" y="267"/>
                  </a:lnTo>
                  <a:lnTo>
                    <a:pt x="273" y="263"/>
                  </a:lnTo>
                  <a:lnTo>
                    <a:pt x="273" y="260"/>
                  </a:lnTo>
                  <a:lnTo>
                    <a:pt x="273" y="256"/>
                  </a:lnTo>
                  <a:lnTo>
                    <a:pt x="292" y="248"/>
                  </a:lnTo>
                  <a:lnTo>
                    <a:pt x="309" y="237"/>
                  </a:lnTo>
                  <a:lnTo>
                    <a:pt x="324" y="224"/>
                  </a:lnTo>
                  <a:lnTo>
                    <a:pt x="338" y="209"/>
                  </a:lnTo>
                  <a:lnTo>
                    <a:pt x="348" y="192"/>
                  </a:lnTo>
                  <a:lnTo>
                    <a:pt x="356" y="173"/>
                  </a:lnTo>
                  <a:lnTo>
                    <a:pt x="361" y="153"/>
                  </a:lnTo>
                  <a:lnTo>
                    <a:pt x="363" y="132"/>
                  </a:lnTo>
                  <a:lnTo>
                    <a:pt x="361" y="105"/>
                  </a:lnTo>
                  <a:lnTo>
                    <a:pt x="353" y="81"/>
                  </a:lnTo>
                  <a:lnTo>
                    <a:pt x="340" y="58"/>
                  </a:lnTo>
                  <a:lnTo>
                    <a:pt x="323" y="39"/>
                  </a:lnTo>
                  <a:lnTo>
                    <a:pt x="303" y="22"/>
                  </a:lnTo>
                  <a:lnTo>
                    <a:pt x="279" y="11"/>
                  </a:lnTo>
                  <a:lnTo>
                    <a:pt x="254" y="3"/>
                  </a:lnTo>
                  <a:lnTo>
                    <a:pt x="226" y="0"/>
                  </a:lnTo>
                  <a:lnTo>
                    <a:pt x="198" y="3"/>
                  </a:lnTo>
                  <a:lnTo>
                    <a:pt x="173" y="11"/>
                  </a:lnTo>
                  <a:lnTo>
                    <a:pt x="150" y="22"/>
                  </a:lnTo>
                  <a:lnTo>
                    <a:pt x="130" y="39"/>
                  </a:lnTo>
                  <a:lnTo>
                    <a:pt x="113" y="58"/>
                  </a:lnTo>
                  <a:lnTo>
                    <a:pt x="100" y="81"/>
                  </a:lnTo>
                  <a:lnTo>
                    <a:pt x="92" y="105"/>
                  </a:lnTo>
                  <a:lnTo>
                    <a:pt x="90" y="132"/>
                  </a:lnTo>
                  <a:lnTo>
                    <a:pt x="90" y="135"/>
                  </a:lnTo>
                  <a:lnTo>
                    <a:pt x="90" y="139"/>
                  </a:lnTo>
                  <a:lnTo>
                    <a:pt x="90" y="143"/>
                  </a:lnTo>
                  <a:lnTo>
                    <a:pt x="90" y="147"/>
                  </a:lnTo>
                  <a:lnTo>
                    <a:pt x="72" y="155"/>
                  </a:lnTo>
                  <a:lnTo>
                    <a:pt x="54" y="165"/>
                  </a:lnTo>
                  <a:lnTo>
                    <a:pt x="39" y="179"/>
                  </a:lnTo>
                  <a:lnTo>
                    <a:pt x="26" y="194"/>
                  </a:lnTo>
                  <a:lnTo>
                    <a:pt x="15" y="211"/>
                  </a:lnTo>
                  <a:lnTo>
                    <a:pt x="7" y="230"/>
                  </a:lnTo>
                  <a:lnTo>
                    <a:pt x="3" y="249"/>
                  </a:lnTo>
                  <a:lnTo>
                    <a:pt x="0" y="270"/>
                  </a:lnTo>
                  <a:lnTo>
                    <a:pt x="1" y="285"/>
                  </a:lnTo>
                  <a:lnTo>
                    <a:pt x="4" y="299"/>
                  </a:lnTo>
                  <a:lnTo>
                    <a:pt x="7" y="313"/>
                  </a:lnTo>
                  <a:lnTo>
                    <a:pt x="13" y="327"/>
                  </a:lnTo>
                  <a:lnTo>
                    <a:pt x="20" y="338"/>
                  </a:lnTo>
                  <a:lnTo>
                    <a:pt x="28" y="350"/>
                  </a:lnTo>
                  <a:lnTo>
                    <a:pt x="37" y="361"/>
                  </a:lnTo>
                  <a:lnTo>
                    <a:pt x="47" y="370"/>
                  </a:lnTo>
                  <a:lnTo>
                    <a:pt x="226" y="370"/>
                  </a:lnTo>
                  <a:lnTo>
                    <a:pt x="236" y="361"/>
                  </a:lnTo>
                  <a:lnTo>
                    <a:pt x="246" y="350"/>
                  </a:lnTo>
                  <a:lnTo>
                    <a:pt x="254" y="338"/>
                  </a:lnTo>
                  <a:lnTo>
                    <a:pt x="261" y="327"/>
                  </a:lnTo>
                  <a:lnTo>
                    <a:pt x="266" y="313"/>
                  </a:lnTo>
                  <a:lnTo>
                    <a:pt x="270" y="299"/>
                  </a:lnTo>
                  <a:lnTo>
                    <a:pt x="272" y="285"/>
                  </a:lnTo>
                  <a:lnTo>
                    <a:pt x="273" y="270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" name="Freeform 93"/>
            <p:cNvSpPr>
              <a:spLocks/>
            </p:cNvSpPr>
            <p:nvPr/>
          </p:nvSpPr>
          <p:spPr bwMode="gray">
            <a:xfrm>
              <a:off x="3906" y="1344"/>
              <a:ext cx="809" cy="829"/>
            </a:xfrm>
            <a:custGeom>
              <a:avLst/>
              <a:gdLst>
                <a:gd name="T0" fmla="*/ 0 w 1617"/>
                <a:gd name="T1" fmla="*/ 1 h 1658"/>
                <a:gd name="T2" fmla="*/ 1 w 1617"/>
                <a:gd name="T3" fmla="*/ 1 h 1658"/>
                <a:gd name="T4" fmla="*/ 1 w 1617"/>
                <a:gd name="T5" fmla="*/ 1 h 1658"/>
                <a:gd name="T6" fmla="*/ 1 w 1617"/>
                <a:gd name="T7" fmla="*/ 1 h 1658"/>
                <a:gd name="T8" fmla="*/ 1 w 1617"/>
                <a:gd name="T9" fmla="*/ 1 h 1658"/>
                <a:gd name="T10" fmla="*/ 1 w 1617"/>
                <a:gd name="T11" fmla="*/ 1 h 1658"/>
                <a:gd name="T12" fmla="*/ 1 w 1617"/>
                <a:gd name="T13" fmla="*/ 0 h 1658"/>
                <a:gd name="T14" fmla="*/ 1 w 1617"/>
                <a:gd name="T15" fmla="*/ 0 h 1658"/>
                <a:gd name="T16" fmla="*/ 1 w 1617"/>
                <a:gd name="T17" fmla="*/ 1 h 1658"/>
                <a:gd name="T18" fmla="*/ 1 w 1617"/>
                <a:gd name="T19" fmla="*/ 1 h 1658"/>
                <a:gd name="T20" fmla="*/ 1 w 1617"/>
                <a:gd name="T21" fmla="*/ 1 h 1658"/>
                <a:gd name="T22" fmla="*/ 1 w 1617"/>
                <a:gd name="T23" fmla="*/ 1 h 1658"/>
                <a:gd name="T24" fmla="*/ 0 w 1617"/>
                <a:gd name="T25" fmla="*/ 1 h 1658"/>
                <a:gd name="T26" fmla="*/ 0 w 1617"/>
                <a:gd name="T27" fmla="*/ 1 h 16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17"/>
                <a:gd name="T43" fmla="*/ 0 h 1658"/>
                <a:gd name="T44" fmla="*/ 1617 w 1617"/>
                <a:gd name="T45" fmla="*/ 1658 h 16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17" h="1658">
                  <a:moveTo>
                    <a:pt x="0" y="1658"/>
                  </a:moveTo>
                  <a:lnTo>
                    <a:pt x="1617" y="1658"/>
                  </a:lnTo>
                  <a:lnTo>
                    <a:pt x="1617" y="952"/>
                  </a:lnTo>
                  <a:lnTo>
                    <a:pt x="1537" y="873"/>
                  </a:lnTo>
                  <a:lnTo>
                    <a:pt x="1337" y="873"/>
                  </a:lnTo>
                  <a:lnTo>
                    <a:pt x="1337" y="80"/>
                  </a:lnTo>
                  <a:lnTo>
                    <a:pt x="1257" y="0"/>
                  </a:lnTo>
                  <a:lnTo>
                    <a:pt x="729" y="0"/>
                  </a:lnTo>
                  <a:lnTo>
                    <a:pt x="729" y="1010"/>
                  </a:lnTo>
                  <a:lnTo>
                    <a:pt x="490" y="1010"/>
                  </a:lnTo>
                  <a:lnTo>
                    <a:pt x="490" y="578"/>
                  </a:lnTo>
                  <a:lnTo>
                    <a:pt x="411" y="501"/>
                  </a:lnTo>
                  <a:lnTo>
                    <a:pt x="0" y="501"/>
                  </a:lnTo>
                  <a:lnTo>
                    <a:pt x="0" y="16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Rectangle 94"/>
            <p:cNvSpPr>
              <a:spLocks noChangeArrowheads="1"/>
            </p:cNvSpPr>
            <p:nvPr/>
          </p:nvSpPr>
          <p:spPr bwMode="gray">
            <a:xfrm>
              <a:off x="4629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Rectangle 95"/>
            <p:cNvSpPr>
              <a:spLocks noChangeArrowheads="1"/>
            </p:cNvSpPr>
            <p:nvPr/>
          </p:nvSpPr>
          <p:spPr bwMode="gray">
            <a:xfrm>
              <a:off x="4629" y="1985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Rectangle 96"/>
            <p:cNvSpPr>
              <a:spLocks noChangeArrowheads="1"/>
            </p:cNvSpPr>
            <p:nvPr/>
          </p:nvSpPr>
          <p:spPr bwMode="gray">
            <a:xfrm>
              <a:off x="4629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Rectangle 97"/>
            <p:cNvSpPr>
              <a:spLocks noChangeArrowheads="1"/>
            </p:cNvSpPr>
            <p:nvPr/>
          </p:nvSpPr>
          <p:spPr bwMode="gray">
            <a:xfrm>
              <a:off x="4629" y="179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Rectangle 98"/>
            <p:cNvSpPr>
              <a:spLocks noChangeArrowheads="1"/>
            </p:cNvSpPr>
            <p:nvPr/>
          </p:nvSpPr>
          <p:spPr bwMode="gray">
            <a:xfrm>
              <a:off x="4582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Rectangle 99"/>
            <p:cNvSpPr>
              <a:spLocks noChangeArrowheads="1"/>
            </p:cNvSpPr>
            <p:nvPr/>
          </p:nvSpPr>
          <p:spPr bwMode="gray">
            <a:xfrm>
              <a:off x="4582" y="1985"/>
              <a:ext cx="28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Rectangle 100"/>
            <p:cNvSpPr>
              <a:spLocks noChangeArrowheads="1"/>
            </p:cNvSpPr>
            <p:nvPr/>
          </p:nvSpPr>
          <p:spPr bwMode="gray">
            <a:xfrm>
              <a:off x="4582" y="1892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Rectangle 101"/>
            <p:cNvSpPr>
              <a:spLocks noChangeArrowheads="1"/>
            </p:cNvSpPr>
            <p:nvPr/>
          </p:nvSpPr>
          <p:spPr bwMode="gray">
            <a:xfrm>
              <a:off x="4582" y="1799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3" name="Rectangle 102"/>
            <p:cNvSpPr>
              <a:spLocks noChangeArrowheads="1"/>
            </p:cNvSpPr>
            <p:nvPr/>
          </p:nvSpPr>
          <p:spPr bwMode="gray">
            <a:xfrm>
              <a:off x="4536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" name="Rectangle 103"/>
            <p:cNvSpPr>
              <a:spLocks noChangeArrowheads="1"/>
            </p:cNvSpPr>
            <p:nvPr/>
          </p:nvSpPr>
          <p:spPr bwMode="gray">
            <a:xfrm>
              <a:off x="4536" y="1985"/>
              <a:ext cx="27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" name="Rectangle 104"/>
            <p:cNvSpPr>
              <a:spLocks noChangeArrowheads="1"/>
            </p:cNvSpPr>
            <p:nvPr/>
          </p:nvSpPr>
          <p:spPr bwMode="gray">
            <a:xfrm>
              <a:off x="4536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" name="Rectangle 105"/>
            <p:cNvSpPr>
              <a:spLocks noChangeArrowheads="1"/>
            </p:cNvSpPr>
            <p:nvPr/>
          </p:nvSpPr>
          <p:spPr bwMode="gray">
            <a:xfrm>
              <a:off x="4536" y="1799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gray">
            <a:xfrm>
              <a:off x="4287" y="2110"/>
              <a:ext cx="229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gray">
            <a:xfrm>
              <a:off x="4287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" name="Rectangle 108"/>
            <p:cNvSpPr>
              <a:spLocks noChangeArrowheads="1"/>
            </p:cNvSpPr>
            <p:nvPr/>
          </p:nvSpPr>
          <p:spPr bwMode="gray">
            <a:xfrm>
              <a:off x="4348" y="2047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4411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4473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4287" y="198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4349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" name="Rectangle 113"/>
            <p:cNvSpPr>
              <a:spLocks noChangeArrowheads="1"/>
            </p:cNvSpPr>
            <p:nvPr/>
          </p:nvSpPr>
          <p:spPr bwMode="gray">
            <a:xfrm>
              <a:off x="4411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5" name="Rectangle 114"/>
            <p:cNvSpPr>
              <a:spLocks noChangeArrowheads="1"/>
            </p:cNvSpPr>
            <p:nvPr/>
          </p:nvSpPr>
          <p:spPr bwMode="gray">
            <a:xfrm>
              <a:off x="4473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6" name="Rectangle 115"/>
            <p:cNvSpPr>
              <a:spLocks noChangeArrowheads="1"/>
            </p:cNvSpPr>
            <p:nvPr/>
          </p:nvSpPr>
          <p:spPr bwMode="gray">
            <a:xfrm>
              <a:off x="4287" y="1923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7" name="Rectangle 116"/>
            <p:cNvSpPr>
              <a:spLocks noChangeArrowheads="1"/>
            </p:cNvSpPr>
            <p:nvPr/>
          </p:nvSpPr>
          <p:spPr bwMode="gray">
            <a:xfrm>
              <a:off x="4349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8" name="Rectangle 117"/>
            <p:cNvSpPr>
              <a:spLocks noChangeArrowheads="1"/>
            </p:cNvSpPr>
            <p:nvPr/>
          </p:nvSpPr>
          <p:spPr bwMode="gray">
            <a:xfrm>
              <a:off x="4411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9" name="Rectangle 118"/>
            <p:cNvSpPr>
              <a:spLocks noChangeArrowheads="1"/>
            </p:cNvSpPr>
            <p:nvPr/>
          </p:nvSpPr>
          <p:spPr bwMode="gray">
            <a:xfrm>
              <a:off x="4473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0" name="Rectangle 119"/>
            <p:cNvSpPr>
              <a:spLocks noChangeArrowheads="1"/>
            </p:cNvSpPr>
            <p:nvPr/>
          </p:nvSpPr>
          <p:spPr bwMode="gray">
            <a:xfrm>
              <a:off x="4287" y="1861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1" name="Rectangle 120"/>
            <p:cNvSpPr>
              <a:spLocks noChangeArrowheads="1"/>
            </p:cNvSpPr>
            <p:nvPr/>
          </p:nvSpPr>
          <p:spPr bwMode="gray">
            <a:xfrm>
              <a:off x="4287" y="1799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2" name="Rectangle 121"/>
            <p:cNvSpPr>
              <a:spLocks noChangeArrowheads="1"/>
            </p:cNvSpPr>
            <p:nvPr/>
          </p:nvSpPr>
          <p:spPr bwMode="gray">
            <a:xfrm>
              <a:off x="4348" y="1799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3" name="Rectangle 122"/>
            <p:cNvSpPr>
              <a:spLocks noChangeArrowheads="1"/>
            </p:cNvSpPr>
            <p:nvPr/>
          </p:nvSpPr>
          <p:spPr bwMode="gray">
            <a:xfrm>
              <a:off x="4411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4" name="Rectangle 123"/>
            <p:cNvSpPr>
              <a:spLocks noChangeArrowheads="1"/>
            </p:cNvSpPr>
            <p:nvPr/>
          </p:nvSpPr>
          <p:spPr bwMode="gray">
            <a:xfrm>
              <a:off x="4473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5" name="Rectangle 124"/>
            <p:cNvSpPr>
              <a:spLocks noChangeArrowheads="1"/>
            </p:cNvSpPr>
            <p:nvPr/>
          </p:nvSpPr>
          <p:spPr bwMode="gray">
            <a:xfrm>
              <a:off x="4287" y="173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6" name="Rectangle 125"/>
            <p:cNvSpPr>
              <a:spLocks noChangeArrowheads="1"/>
            </p:cNvSpPr>
            <p:nvPr/>
          </p:nvSpPr>
          <p:spPr bwMode="gray">
            <a:xfrm>
              <a:off x="4348" y="1737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7" name="Rectangle 126"/>
            <p:cNvSpPr>
              <a:spLocks noChangeArrowheads="1"/>
            </p:cNvSpPr>
            <p:nvPr/>
          </p:nvSpPr>
          <p:spPr bwMode="gray">
            <a:xfrm>
              <a:off x="4411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8" name="Rectangle 127"/>
            <p:cNvSpPr>
              <a:spLocks noChangeArrowheads="1"/>
            </p:cNvSpPr>
            <p:nvPr/>
          </p:nvSpPr>
          <p:spPr bwMode="gray">
            <a:xfrm>
              <a:off x="4473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9" name="Rectangle 128"/>
            <p:cNvSpPr>
              <a:spLocks noChangeArrowheads="1"/>
            </p:cNvSpPr>
            <p:nvPr/>
          </p:nvSpPr>
          <p:spPr bwMode="gray">
            <a:xfrm>
              <a:off x="4287" y="167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0" name="Rectangle 129"/>
            <p:cNvSpPr>
              <a:spLocks noChangeArrowheads="1"/>
            </p:cNvSpPr>
            <p:nvPr/>
          </p:nvSpPr>
          <p:spPr bwMode="gray">
            <a:xfrm>
              <a:off x="4348" y="1675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1" name="Rectangle 130"/>
            <p:cNvSpPr>
              <a:spLocks noChangeArrowheads="1"/>
            </p:cNvSpPr>
            <p:nvPr/>
          </p:nvSpPr>
          <p:spPr bwMode="gray">
            <a:xfrm>
              <a:off x="4411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2" name="Rectangle 131"/>
            <p:cNvSpPr>
              <a:spLocks noChangeArrowheads="1"/>
            </p:cNvSpPr>
            <p:nvPr/>
          </p:nvSpPr>
          <p:spPr bwMode="gray">
            <a:xfrm>
              <a:off x="4473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" name="Rectangle 132"/>
            <p:cNvSpPr>
              <a:spLocks noChangeArrowheads="1"/>
            </p:cNvSpPr>
            <p:nvPr/>
          </p:nvSpPr>
          <p:spPr bwMode="gray">
            <a:xfrm>
              <a:off x="4287" y="1612"/>
              <a:ext cx="228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gray">
            <a:xfrm>
              <a:off x="4287" y="1550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5" name="Rectangle 134"/>
            <p:cNvSpPr>
              <a:spLocks noChangeArrowheads="1"/>
            </p:cNvSpPr>
            <p:nvPr/>
          </p:nvSpPr>
          <p:spPr bwMode="gray">
            <a:xfrm>
              <a:off x="4348" y="1550"/>
              <a:ext cx="44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6" name="Rectangle 135"/>
            <p:cNvSpPr>
              <a:spLocks noChangeArrowheads="1"/>
            </p:cNvSpPr>
            <p:nvPr/>
          </p:nvSpPr>
          <p:spPr bwMode="gray">
            <a:xfrm>
              <a:off x="4411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7" name="Rectangle 136"/>
            <p:cNvSpPr>
              <a:spLocks noChangeArrowheads="1"/>
            </p:cNvSpPr>
            <p:nvPr/>
          </p:nvSpPr>
          <p:spPr bwMode="gray">
            <a:xfrm>
              <a:off x="4473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8" name="Rectangle 137"/>
            <p:cNvSpPr>
              <a:spLocks noChangeArrowheads="1"/>
            </p:cNvSpPr>
            <p:nvPr/>
          </p:nvSpPr>
          <p:spPr bwMode="gray">
            <a:xfrm>
              <a:off x="4287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9" name="Rectangle 138"/>
            <p:cNvSpPr>
              <a:spLocks noChangeArrowheads="1"/>
            </p:cNvSpPr>
            <p:nvPr/>
          </p:nvSpPr>
          <p:spPr bwMode="gray">
            <a:xfrm>
              <a:off x="4348" y="1488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0" name="Rectangle 139"/>
            <p:cNvSpPr>
              <a:spLocks noChangeArrowheads="1"/>
            </p:cNvSpPr>
            <p:nvPr/>
          </p:nvSpPr>
          <p:spPr bwMode="gray">
            <a:xfrm>
              <a:off x="4411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1" name="Rectangle 140"/>
            <p:cNvSpPr>
              <a:spLocks noChangeArrowheads="1"/>
            </p:cNvSpPr>
            <p:nvPr/>
          </p:nvSpPr>
          <p:spPr bwMode="gray">
            <a:xfrm>
              <a:off x="4473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2" name="Rectangle 141"/>
            <p:cNvSpPr>
              <a:spLocks noChangeArrowheads="1"/>
            </p:cNvSpPr>
            <p:nvPr/>
          </p:nvSpPr>
          <p:spPr bwMode="gray">
            <a:xfrm>
              <a:off x="4287" y="1426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3" name="Rectangle 142"/>
            <p:cNvSpPr>
              <a:spLocks noChangeArrowheads="1"/>
            </p:cNvSpPr>
            <p:nvPr/>
          </p:nvSpPr>
          <p:spPr bwMode="gray">
            <a:xfrm>
              <a:off x="4348" y="1426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4" name="Rectangle 143"/>
            <p:cNvSpPr>
              <a:spLocks noChangeArrowheads="1"/>
            </p:cNvSpPr>
            <p:nvPr/>
          </p:nvSpPr>
          <p:spPr bwMode="gray">
            <a:xfrm>
              <a:off x="4411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5" name="Rectangle 144"/>
            <p:cNvSpPr>
              <a:spLocks noChangeArrowheads="1"/>
            </p:cNvSpPr>
            <p:nvPr/>
          </p:nvSpPr>
          <p:spPr bwMode="gray">
            <a:xfrm>
              <a:off x="4473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6" name="Rectangle 145"/>
            <p:cNvSpPr>
              <a:spLocks noChangeArrowheads="1"/>
            </p:cNvSpPr>
            <p:nvPr/>
          </p:nvSpPr>
          <p:spPr bwMode="gray">
            <a:xfrm>
              <a:off x="4287" y="1364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7" name="Rectangle 146"/>
            <p:cNvSpPr>
              <a:spLocks noChangeArrowheads="1"/>
            </p:cNvSpPr>
            <p:nvPr/>
          </p:nvSpPr>
          <p:spPr bwMode="gray">
            <a:xfrm>
              <a:off x="4112" y="2123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8" name="Rectangle 147"/>
            <p:cNvSpPr>
              <a:spLocks noChangeArrowheads="1"/>
            </p:cNvSpPr>
            <p:nvPr/>
          </p:nvSpPr>
          <p:spPr bwMode="gray">
            <a:xfrm>
              <a:off x="4112" y="2072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9" name="Rectangle 148"/>
            <p:cNvSpPr>
              <a:spLocks noChangeArrowheads="1"/>
            </p:cNvSpPr>
            <p:nvPr/>
          </p:nvSpPr>
          <p:spPr bwMode="gray">
            <a:xfrm>
              <a:off x="4112" y="2021"/>
              <a:ext cx="159" cy="32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0" name="Rectangle 149"/>
            <p:cNvSpPr>
              <a:spLocks noChangeArrowheads="1"/>
            </p:cNvSpPr>
            <p:nvPr/>
          </p:nvSpPr>
          <p:spPr bwMode="gray">
            <a:xfrm>
              <a:off x="4112" y="197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1" name="Rectangle 150"/>
            <p:cNvSpPr>
              <a:spLocks noChangeArrowheads="1"/>
            </p:cNvSpPr>
            <p:nvPr/>
          </p:nvSpPr>
          <p:spPr bwMode="gray">
            <a:xfrm>
              <a:off x="4112" y="192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2" name="Rectangle 151"/>
            <p:cNvSpPr>
              <a:spLocks noChangeArrowheads="1"/>
            </p:cNvSpPr>
            <p:nvPr/>
          </p:nvSpPr>
          <p:spPr bwMode="gray">
            <a:xfrm>
              <a:off x="4112" y="1870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" name="Rectangle 152"/>
            <p:cNvSpPr>
              <a:spLocks noChangeArrowheads="1"/>
            </p:cNvSpPr>
            <p:nvPr/>
          </p:nvSpPr>
          <p:spPr bwMode="gray">
            <a:xfrm>
              <a:off x="4019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4" name="Rectangle 153"/>
            <p:cNvSpPr>
              <a:spLocks noChangeArrowheads="1"/>
            </p:cNvSpPr>
            <p:nvPr/>
          </p:nvSpPr>
          <p:spPr bwMode="gray">
            <a:xfrm>
              <a:off x="3925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5" name="Rectangle 154"/>
            <p:cNvSpPr>
              <a:spLocks noChangeArrowheads="1"/>
            </p:cNvSpPr>
            <p:nvPr/>
          </p:nvSpPr>
          <p:spPr bwMode="gray">
            <a:xfrm>
              <a:off x="4019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6" name="Rectangle 155"/>
            <p:cNvSpPr>
              <a:spLocks noChangeArrowheads="1"/>
            </p:cNvSpPr>
            <p:nvPr/>
          </p:nvSpPr>
          <p:spPr bwMode="gray">
            <a:xfrm>
              <a:off x="3926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7" name="Rectangle 156"/>
            <p:cNvSpPr>
              <a:spLocks noChangeArrowheads="1"/>
            </p:cNvSpPr>
            <p:nvPr/>
          </p:nvSpPr>
          <p:spPr bwMode="gray">
            <a:xfrm>
              <a:off x="4019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8" name="Rectangle 157"/>
            <p:cNvSpPr>
              <a:spLocks noChangeArrowheads="1"/>
            </p:cNvSpPr>
            <p:nvPr/>
          </p:nvSpPr>
          <p:spPr bwMode="gray">
            <a:xfrm>
              <a:off x="3926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9" name="Rectangle 158"/>
            <p:cNvSpPr>
              <a:spLocks noChangeArrowheads="1"/>
            </p:cNvSpPr>
            <p:nvPr/>
          </p:nvSpPr>
          <p:spPr bwMode="gray">
            <a:xfrm>
              <a:off x="4019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0" name="Rectangle 159"/>
            <p:cNvSpPr>
              <a:spLocks noChangeArrowheads="1"/>
            </p:cNvSpPr>
            <p:nvPr/>
          </p:nvSpPr>
          <p:spPr bwMode="gray">
            <a:xfrm>
              <a:off x="3926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1" name="Rectangle 160"/>
            <p:cNvSpPr>
              <a:spLocks noChangeArrowheads="1"/>
            </p:cNvSpPr>
            <p:nvPr/>
          </p:nvSpPr>
          <p:spPr bwMode="gray">
            <a:xfrm>
              <a:off x="4019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2" name="Rectangle 161"/>
            <p:cNvSpPr>
              <a:spLocks noChangeArrowheads="1"/>
            </p:cNvSpPr>
            <p:nvPr/>
          </p:nvSpPr>
          <p:spPr bwMode="gray">
            <a:xfrm>
              <a:off x="3926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3" name="Rectangle 162"/>
            <p:cNvSpPr>
              <a:spLocks noChangeArrowheads="1"/>
            </p:cNvSpPr>
            <p:nvPr/>
          </p:nvSpPr>
          <p:spPr bwMode="gray">
            <a:xfrm>
              <a:off x="4019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4" name="Rectangle 163"/>
            <p:cNvSpPr>
              <a:spLocks noChangeArrowheads="1"/>
            </p:cNvSpPr>
            <p:nvPr/>
          </p:nvSpPr>
          <p:spPr bwMode="gray">
            <a:xfrm>
              <a:off x="3926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175" name="图片 17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0448" y="4044775"/>
            <a:ext cx="1558387" cy="962091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76" name="组合 175"/>
          <p:cNvGrpSpPr/>
          <p:nvPr/>
        </p:nvGrpSpPr>
        <p:grpSpPr>
          <a:xfrm>
            <a:off x="10053103" y="4812498"/>
            <a:ext cx="637697" cy="476607"/>
            <a:chOff x="7103616" y="5088776"/>
            <a:chExt cx="998491" cy="863211"/>
          </a:xfrm>
        </p:grpSpPr>
        <p:sp>
          <p:nvSpPr>
            <p:cNvPr id="177" name="Freeform 290"/>
            <p:cNvSpPr>
              <a:spLocks/>
            </p:cNvSpPr>
            <p:nvPr/>
          </p:nvSpPr>
          <p:spPr bwMode="auto">
            <a:xfrm>
              <a:off x="7549384" y="5088776"/>
              <a:ext cx="177260" cy="863211"/>
            </a:xfrm>
            <a:custGeom>
              <a:avLst/>
              <a:gdLst>
                <a:gd name="T0" fmla="*/ 0 w 237"/>
                <a:gd name="T1" fmla="*/ 1013 h 1013"/>
                <a:gd name="T2" fmla="*/ 237 w 237"/>
                <a:gd name="T3" fmla="*/ 1013 h 1013"/>
                <a:gd name="T4" fmla="*/ 237 w 237"/>
                <a:gd name="T5" fmla="*/ 117 h 1013"/>
                <a:gd name="T6" fmla="*/ 0 w 237"/>
                <a:gd name="T7" fmla="*/ 0 h 1013"/>
                <a:gd name="T8" fmla="*/ 0 w 237"/>
                <a:gd name="T9" fmla="*/ 101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013">
                  <a:moveTo>
                    <a:pt x="0" y="1013"/>
                  </a:moveTo>
                  <a:lnTo>
                    <a:pt x="237" y="1013"/>
                  </a:lnTo>
                  <a:lnTo>
                    <a:pt x="237" y="117"/>
                  </a:lnTo>
                  <a:lnTo>
                    <a:pt x="0" y="0"/>
                  </a:lnTo>
                  <a:lnTo>
                    <a:pt x="0" y="1013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8" name="Rectangle 291"/>
            <p:cNvSpPr>
              <a:spLocks noChangeArrowheads="1"/>
            </p:cNvSpPr>
            <p:nvPr/>
          </p:nvSpPr>
          <p:spPr bwMode="auto">
            <a:xfrm>
              <a:off x="7688500" y="5210631"/>
              <a:ext cx="22438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9" name="Rectangle 292"/>
            <p:cNvSpPr>
              <a:spLocks noChangeArrowheads="1"/>
            </p:cNvSpPr>
            <p:nvPr/>
          </p:nvSpPr>
          <p:spPr bwMode="auto">
            <a:xfrm>
              <a:off x="7649607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0" name="Rectangle 293"/>
            <p:cNvSpPr>
              <a:spLocks noChangeArrowheads="1"/>
            </p:cNvSpPr>
            <p:nvPr/>
          </p:nvSpPr>
          <p:spPr bwMode="auto">
            <a:xfrm>
              <a:off x="7610715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1" name="Rectangle 294"/>
            <p:cNvSpPr>
              <a:spLocks noChangeArrowheads="1"/>
            </p:cNvSpPr>
            <p:nvPr/>
          </p:nvSpPr>
          <p:spPr bwMode="auto">
            <a:xfrm>
              <a:off x="7571822" y="5210631"/>
              <a:ext cx="19446" cy="7192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2" name="Rectangle 295"/>
            <p:cNvSpPr>
              <a:spLocks noChangeArrowheads="1"/>
            </p:cNvSpPr>
            <p:nvPr/>
          </p:nvSpPr>
          <p:spPr bwMode="auto">
            <a:xfrm>
              <a:off x="7726644" y="5272837"/>
              <a:ext cx="155570" cy="67915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3" name="Rectangle 296"/>
            <p:cNvSpPr>
              <a:spLocks noChangeArrowheads="1"/>
            </p:cNvSpPr>
            <p:nvPr/>
          </p:nvSpPr>
          <p:spPr bwMode="auto">
            <a:xfrm>
              <a:off x="7736368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4" name="Rectangle 297"/>
            <p:cNvSpPr>
              <a:spLocks noChangeArrowheads="1"/>
            </p:cNvSpPr>
            <p:nvPr/>
          </p:nvSpPr>
          <p:spPr bwMode="auto">
            <a:xfrm>
              <a:off x="7772269" y="5299253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5" name="Rectangle 298"/>
            <p:cNvSpPr>
              <a:spLocks noChangeArrowheads="1"/>
            </p:cNvSpPr>
            <p:nvPr/>
          </p:nvSpPr>
          <p:spPr bwMode="auto">
            <a:xfrm>
              <a:off x="7804429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6" name="Rectangle 299"/>
            <p:cNvSpPr>
              <a:spLocks noChangeArrowheads="1"/>
            </p:cNvSpPr>
            <p:nvPr/>
          </p:nvSpPr>
          <p:spPr bwMode="auto">
            <a:xfrm>
              <a:off x="7836591" y="5299253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7" name="Rectangle 300"/>
            <p:cNvSpPr>
              <a:spLocks noChangeArrowheads="1"/>
            </p:cNvSpPr>
            <p:nvPr/>
          </p:nvSpPr>
          <p:spPr bwMode="auto">
            <a:xfrm>
              <a:off x="7736368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8" name="Rectangle 301"/>
            <p:cNvSpPr>
              <a:spLocks noChangeArrowheads="1"/>
            </p:cNvSpPr>
            <p:nvPr/>
          </p:nvSpPr>
          <p:spPr bwMode="auto">
            <a:xfrm>
              <a:off x="7772269" y="5350381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89" name="Rectangle 302"/>
            <p:cNvSpPr>
              <a:spLocks noChangeArrowheads="1"/>
            </p:cNvSpPr>
            <p:nvPr/>
          </p:nvSpPr>
          <p:spPr bwMode="auto">
            <a:xfrm>
              <a:off x="7804429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0" name="Rectangle 303"/>
            <p:cNvSpPr>
              <a:spLocks noChangeArrowheads="1"/>
            </p:cNvSpPr>
            <p:nvPr/>
          </p:nvSpPr>
          <p:spPr bwMode="auto">
            <a:xfrm>
              <a:off x="7836591" y="535038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1" name="Rectangle 304"/>
            <p:cNvSpPr>
              <a:spLocks noChangeArrowheads="1"/>
            </p:cNvSpPr>
            <p:nvPr/>
          </p:nvSpPr>
          <p:spPr bwMode="auto">
            <a:xfrm>
              <a:off x="7736368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2" name="Rectangle 305"/>
            <p:cNvSpPr>
              <a:spLocks noChangeArrowheads="1"/>
            </p:cNvSpPr>
            <p:nvPr/>
          </p:nvSpPr>
          <p:spPr bwMode="auto">
            <a:xfrm>
              <a:off x="7772269" y="5402361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3" name="Rectangle 306"/>
            <p:cNvSpPr>
              <a:spLocks noChangeArrowheads="1"/>
            </p:cNvSpPr>
            <p:nvPr/>
          </p:nvSpPr>
          <p:spPr bwMode="auto">
            <a:xfrm>
              <a:off x="7804429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4" name="Rectangle 307"/>
            <p:cNvSpPr>
              <a:spLocks noChangeArrowheads="1"/>
            </p:cNvSpPr>
            <p:nvPr/>
          </p:nvSpPr>
          <p:spPr bwMode="auto">
            <a:xfrm>
              <a:off x="7836591" y="5402361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5" name="Rectangle 308"/>
            <p:cNvSpPr>
              <a:spLocks noChangeArrowheads="1"/>
            </p:cNvSpPr>
            <p:nvPr/>
          </p:nvSpPr>
          <p:spPr bwMode="auto">
            <a:xfrm>
              <a:off x="7736368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6" name="Rectangle 309"/>
            <p:cNvSpPr>
              <a:spLocks noChangeArrowheads="1"/>
            </p:cNvSpPr>
            <p:nvPr/>
          </p:nvSpPr>
          <p:spPr bwMode="auto">
            <a:xfrm>
              <a:off x="7772269" y="5453489"/>
              <a:ext cx="2243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7" name="Rectangle 310"/>
            <p:cNvSpPr>
              <a:spLocks noChangeArrowheads="1"/>
            </p:cNvSpPr>
            <p:nvPr/>
          </p:nvSpPr>
          <p:spPr bwMode="auto">
            <a:xfrm>
              <a:off x="7804429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8" name="Rectangle 311"/>
            <p:cNvSpPr>
              <a:spLocks noChangeArrowheads="1"/>
            </p:cNvSpPr>
            <p:nvPr/>
          </p:nvSpPr>
          <p:spPr bwMode="auto">
            <a:xfrm>
              <a:off x="7836591" y="5453489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99" name="Rectangle 312"/>
            <p:cNvSpPr>
              <a:spLocks noChangeArrowheads="1"/>
            </p:cNvSpPr>
            <p:nvPr/>
          </p:nvSpPr>
          <p:spPr bwMode="auto">
            <a:xfrm>
              <a:off x="7736368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0" name="Rectangle 313"/>
            <p:cNvSpPr>
              <a:spLocks noChangeArrowheads="1"/>
            </p:cNvSpPr>
            <p:nvPr/>
          </p:nvSpPr>
          <p:spPr bwMode="auto">
            <a:xfrm>
              <a:off x="7772269" y="5505469"/>
              <a:ext cx="2243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1" name="Rectangle 314"/>
            <p:cNvSpPr>
              <a:spLocks noChangeArrowheads="1"/>
            </p:cNvSpPr>
            <p:nvPr/>
          </p:nvSpPr>
          <p:spPr bwMode="auto">
            <a:xfrm>
              <a:off x="7804429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2" name="Rectangle 315"/>
            <p:cNvSpPr>
              <a:spLocks noChangeArrowheads="1"/>
            </p:cNvSpPr>
            <p:nvPr/>
          </p:nvSpPr>
          <p:spPr bwMode="auto">
            <a:xfrm>
              <a:off x="7836591" y="5505469"/>
              <a:ext cx="26178" cy="3323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3" name="Rectangle 316"/>
            <p:cNvSpPr>
              <a:spLocks noChangeArrowheads="1"/>
            </p:cNvSpPr>
            <p:nvPr/>
          </p:nvSpPr>
          <p:spPr bwMode="auto">
            <a:xfrm>
              <a:off x="7736368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4" name="Rectangle 317"/>
            <p:cNvSpPr>
              <a:spLocks noChangeArrowheads="1"/>
            </p:cNvSpPr>
            <p:nvPr/>
          </p:nvSpPr>
          <p:spPr bwMode="auto">
            <a:xfrm>
              <a:off x="7772269" y="5553188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5" name="Rectangle 318"/>
            <p:cNvSpPr>
              <a:spLocks noChangeArrowheads="1"/>
            </p:cNvSpPr>
            <p:nvPr/>
          </p:nvSpPr>
          <p:spPr bwMode="auto">
            <a:xfrm>
              <a:off x="7804429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6" name="Rectangle 319"/>
            <p:cNvSpPr>
              <a:spLocks noChangeArrowheads="1"/>
            </p:cNvSpPr>
            <p:nvPr/>
          </p:nvSpPr>
          <p:spPr bwMode="auto">
            <a:xfrm>
              <a:off x="7836591" y="5553188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7" name="Rectangle 320"/>
            <p:cNvSpPr>
              <a:spLocks noChangeArrowheads="1"/>
            </p:cNvSpPr>
            <p:nvPr/>
          </p:nvSpPr>
          <p:spPr bwMode="auto">
            <a:xfrm>
              <a:off x="7736368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8" name="Rectangle 321"/>
            <p:cNvSpPr>
              <a:spLocks noChangeArrowheads="1"/>
            </p:cNvSpPr>
            <p:nvPr/>
          </p:nvSpPr>
          <p:spPr bwMode="auto">
            <a:xfrm>
              <a:off x="7772269" y="5605169"/>
              <a:ext cx="2243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09" name="Rectangle 322"/>
            <p:cNvSpPr>
              <a:spLocks noChangeArrowheads="1"/>
            </p:cNvSpPr>
            <p:nvPr/>
          </p:nvSpPr>
          <p:spPr bwMode="auto">
            <a:xfrm>
              <a:off x="7804429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0" name="Rectangle 323"/>
            <p:cNvSpPr>
              <a:spLocks noChangeArrowheads="1"/>
            </p:cNvSpPr>
            <p:nvPr/>
          </p:nvSpPr>
          <p:spPr bwMode="auto">
            <a:xfrm>
              <a:off x="7836591" y="5605169"/>
              <a:ext cx="26178" cy="3664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1" name="Rectangle 324"/>
            <p:cNvSpPr>
              <a:spLocks noChangeArrowheads="1"/>
            </p:cNvSpPr>
            <p:nvPr/>
          </p:nvSpPr>
          <p:spPr bwMode="auto">
            <a:xfrm>
              <a:off x="7736368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2" name="Rectangle 325"/>
            <p:cNvSpPr>
              <a:spLocks noChangeArrowheads="1"/>
            </p:cNvSpPr>
            <p:nvPr/>
          </p:nvSpPr>
          <p:spPr bwMode="auto">
            <a:xfrm>
              <a:off x="7772269" y="5656297"/>
              <a:ext cx="2243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3" name="Rectangle 326"/>
            <p:cNvSpPr>
              <a:spLocks noChangeArrowheads="1"/>
            </p:cNvSpPr>
            <p:nvPr/>
          </p:nvSpPr>
          <p:spPr bwMode="auto">
            <a:xfrm>
              <a:off x="7804429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4" name="Rectangle 327"/>
            <p:cNvSpPr>
              <a:spLocks noChangeArrowheads="1"/>
            </p:cNvSpPr>
            <p:nvPr/>
          </p:nvSpPr>
          <p:spPr bwMode="auto">
            <a:xfrm>
              <a:off x="7836591" y="5656297"/>
              <a:ext cx="26178" cy="3749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5" name="Rectangle 328"/>
            <p:cNvSpPr>
              <a:spLocks noChangeArrowheads="1"/>
            </p:cNvSpPr>
            <p:nvPr/>
          </p:nvSpPr>
          <p:spPr bwMode="auto">
            <a:xfrm>
              <a:off x="7397554" y="5306070"/>
              <a:ext cx="15707" cy="10310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6" name="Rectangle 329"/>
            <p:cNvSpPr>
              <a:spLocks noChangeArrowheads="1"/>
            </p:cNvSpPr>
            <p:nvPr/>
          </p:nvSpPr>
          <p:spPr bwMode="auto">
            <a:xfrm>
              <a:off x="7400545" y="5217448"/>
              <a:ext cx="6732" cy="962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7" name="Rectangle 330"/>
            <p:cNvSpPr>
              <a:spLocks noChangeArrowheads="1"/>
            </p:cNvSpPr>
            <p:nvPr/>
          </p:nvSpPr>
          <p:spPr bwMode="auto">
            <a:xfrm>
              <a:off x="7403537" y="5129678"/>
              <a:ext cx="3740" cy="8777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8" name="Freeform 331"/>
            <p:cNvSpPr>
              <a:spLocks/>
            </p:cNvSpPr>
            <p:nvPr/>
          </p:nvSpPr>
          <p:spPr bwMode="auto">
            <a:xfrm>
              <a:off x="7419992" y="5306070"/>
              <a:ext cx="129393" cy="645917"/>
            </a:xfrm>
            <a:custGeom>
              <a:avLst/>
              <a:gdLst>
                <a:gd name="T0" fmla="*/ 173 w 173"/>
                <a:gd name="T1" fmla="*/ 758 h 758"/>
                <a:gd name="T2" fmla="*/ 0 w 173"/>
                <a:gd name="T3" fmla="*/ 758 h 758"/>
                <a:gd name="T4" fmla="*/ 0 w 173"/>
                <a:gd name="T5" fmla="*/ 0 h 758"/>
                <a:gd name="T6" fmla="*/ 173 w 173"/>
                <a:gd name="T7" fmla="*/ 104 h 758"/>
                <a:gd name="T8" fmla="*/ 173 w 173"/>
                <a:gd name="T9" fmla="*/ 75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758">
                  <a:moveTo>
                    <a:pt x="173" y="758"/>
                  </a:moveTo>
                  <a:lnTo>
                    <a:pt x="0" y="758"/>
                  </a:lnTo>
                  <a:lnTo>
                    <a:pt x="0" y="0"/>
                  </a:lnTo>
                  <a:lnTo>
                    <a:pt x="173" y="104"/>
                  </a:lnTo>
                  <a:lnTo>
                    <a:pt x="173" y="758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19" name="Rectangle 332"/>
            <p:cNvSpPr>
              <a:spLocks noChangeArrowheads="1"/>
            </p:cNvSpPr>
            <p:nvPr/>
          </p:nvSpPr>
          <p:spPr bwMode="auto">
            <a:xfrm>
              <a:off x="7513484" y="5413438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0" name="Rectangle 333"/>
            <p:cNvSpPr>
              <a:spLocks noChangeArrowheads="1"/>
            </p:cNvSpPr>
            <p:nvPr/>
          </p:nvSpPr>
          <p:spPr bwMode="auto">
            <a:xfrm>
              <a:off x="7432707" y="5413438"/>
              <a:ext cx="32161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1" name="Rectangle 334"/>
            <p:cNvSpPr>
              <a:spLocks noChangeArrowheads="1"/>
            </p:cNvSpPr>
            <p:nvPr/>
          </p:nvSpPr>
          <p:spPr bwMode="auto">
            <a:xfrm>
              <a:off x="7471599" y="5472236"/>
              <a:ext cx="32161" cy="962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2" name="Rectangle 335"/>
            <p:cNvSpPr>
              <a:spLocks noChangeArrowheads="1"/>
            </p:cNvSpPr>
            <p:nvPr/>
          </p:nvSpPr>
          <p:spPr bwMode="auto">
            <a:xfrm>
              <a:off x="7513484" y="5524216"/>
              <a:ext cx="29170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3" name="Rectangle 336"/>
            <p:cNvSpPr>
              <a:spLocks noChangeArrowheads="1"/>
            </p:cNvSpPr>
            <p:nvPr/>
          </p:nvSpPr>
          <p:spPr bwMode="auto">
            <a:xfrm>
              <a:off x="7513484" y="5641810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4" name="Rectangle 337"/>
            <p:cNvSpPr>
              <a:spLocks noChangeArrowheads="1"/>
            </p:cNvSpPr>
            <p:nvPr/>
          </p:nvSpPr>
          <p:spPr bwMode="auto">
            <a:xfrm>
              <a:off x="7513484" y="5760257"/>
              <a:ext cx="29170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5" name="Rectangle 338"/>
            <p:cNvSpPr>
              <a:spLocks noChangeArrowheads="1"/>
            </p:cNvSpPr>
            <p:nvPr/>
          </p:nvSpPr>
          <p:spPr bwMode="auto">
            <a:xfrm>
              <a:off x="7471599" y="5583013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6" name="Rectangle 339"/>
            <p:cNvSpPr>
              <a:spLocks noChangeArrowheads="1"/>
            </p:cNvSpPr>
            <p:nvPr/>
          </p:nvSpPr>
          <p:spPr bwMode="auto">
            <a:xfrm>
              <a:off x="7471599" y="5693790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7" name="Rectangle 340"/>
            <p:cNvSpPr>
              <a:spLocks noChangeArrowheads="1"/>
            </p:cNvSpPr>
            <p:nvPr/>
          </p:nvSpPr>
          <p:spPr bwMode="auto">
            <a:xfrm>
              <a:off x="7471599" y="5807976"/>
              <a:ext cx="32161" cy="9203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8" name="Rectangle 341"/>
            <p:cNvSpPr>
              <a:spLocks noChangeArrowheads="1"/>
            </p:cNvSpPr>
            <p:nvPr/>
          </p:nvSpPr>
          <p:spPr bwMode="auto">
            <a:xfrm>
              <a:off x="7432707" y="5524216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29" name="Rectangle 342"/>
            <p:cNvSpPr>
              <a:spLocks noChangeArrowheads="1"/>
            </p:cNvSpPr>
            <p:nvPr/>
          </p:nvSpPr>
          <p:spPr bwMode="auto">
            <a:xfrm>
              <a:off x="7432707" y="5638402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0" name="Rectangle 343"/>
            <p:cNvSpPr>
              <a:spLocks noChangeArrowheads="1"/>
            </p:cNvSpPr>
            <p:nvPr/>
          </p:nvSpPr>
          <p:spPr bwMode="auto">
            <a:xfrm>
              <a:off x="7432707" y="5749179"/>
              <a:ext cx="32161" cy="9543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1" name="Rectangle 344"/>
            <p:cNvSpPr>
              <a:spLocks noChangeArrowheads="1"/>
            </p:cNvSpPr>
            <p:nvPr/>
          </p:nvSpPr>
          <p:spPr bwMode="auto">
            <a:xfrm>
              <a:off x="7387831" y="5402361"/>
              <a:ext cx="32161" cy="54962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2" name="Freeform 345"/>
            <p:cNvSpPr>
              <a:spLocks/>
            </p:cNvSpPr>
            <p:nvPr/>
          </p:nvSpPr>
          <p:spPr bwMode="auto">
            <a:xfrm>
              <a:off x="7274893" y="5258350"/>
              <a:ext cx="112938" cy="693636"/>
            </a:xfrm>
            <a:custGeom>
              <a:avLst/>
              <a:gdLst>
                <a:gd name="T0" fmla="*/ 129 w 151"/>
                <a:gd name="T1" fmla="*/ 0 h 814"/>
                <a:gd name="T2" fmla="*/ 151 w 151"/>
                <a:gd name="T3" fmla="*/ 0 h 814"/>
                <a:gd name="T4" fmla="*/ 151 w 151"/>
                <a:gd name="T5" fmla="*/ 814 h 814"/>
                <a:gd name="T6" fmla="*/ 0 w 151"/>
                <a:gd name="T7" fmla="*/ 814 h 814"/>
                <a:gd name="T8" fmla="*/ 0 w 151"/>
                <a:gd name="T9" fmla="*/ 74 h 814"/>
                <a:gd name="T10" fmla="*/ 129 w 151"/>
                <a:gd name="T11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814">
                  <a:moveTo>
                    <a:pt x="129" y="0"/>
                  </a:moveTo>
                  <a:lnTo>
                    <a:pt x="151" y="0"/>
                  </a:lnTo>
                  <a:lnTo>
                    <a:pt x="151" y="814"/>
                  </a:lnTo>
                  <a:lnTo>
                    <a:pt x="0" y="814"/>
                  </a:lnTo>
                  <a:lnTo>
                    <a:pt x="0" y="7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3" name="Rectangle 346"/>
            <p:cNvSpPr>
              <a:spLocks noChangeArrowheads="1"/>
            </p:cNvSpPr>
            <p:nvPr/>
          </p:nvSpPr>
          <p:spPr bwMode="auto">
            <a:xfrm>
              <a:off x="7290599" y="5885520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4" name="Rectangle 347"/>
            <p:cNvSpPr>
              <a:spLocks noChangeArrowheads="1"/>
            </p:cNvSpPr>
            <p:nvPr/>
          </p:nvSpPr>
          <p:spPr bwMode="auto">
            <a:xfrm>
              <a:off x="7319769" y="5885520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5" name="Rectangle 348"/>
            <p:cNvSpPr>
              <a:spLocks noChangeArrowheads="1"/>
            </p:cNvSpPr>
            <p:nvPr/>
          </p:nvSpPr>
          <p:spPr bwMode="auto">
            <a:xfrm>
              <a:off x="7351930" y="5885520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6" name="Rectangle 349"/>
            <p:cNvSpPr>
              <a:spLocks noChangeArrowheads="1"/>
            </p:cNvSpPr>
            <p:nvPr/>
          </p:nvSpPr>
          <p:spPr bwMode="auto">
            <a:xfrm>
              <a:off x="7290599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7" name="Rectangle 350"/>
            <p:cNvSpPr>
              <a:spLocks noChangeArrowheads="1"/>
            </p:cNvSpPr>
            <p:nvPr/>
          </p:nvSpPr>
          <p:spPr bwMode="auto">
            <a:xfrm>
              <a:off x="7319769" y="5841209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8" name="Rectangle 351"/>
            <p:cNvSpPr>
              <a:spLocks noChangeArrowheads="1"/>
            </p:cNvSpPr>
            <p:nvPr/>
          </p:nvSpPr>
          <p:spPr bwMode="auto">
            <a:xfrm>
              <a:off x="7351930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39" name="Rectangle 352"/>
            <p:cNvSpPr>
              <a:spLocks noChangeArrowheads="1"/>
            </p:cNvSpPr>
            <p:nvPr/>
          </p:nvSpPr>
          <p:spPr bwMode="auto">
            <a:xfrm>
              <a:off x="7351930" y="5841209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0" name="Rectangle 353"/>
            <p:cNvSpPr>
              <a:spLocks noChangeArrowheads="1"/>
            </p:cNvSpPr>
            <p:nvPr/>
          </p:nvSpPr>
          <p:spPr bwMode="auto">
            <a:xfrm>
              <a:off x="7290599" y="5796898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1" name="Rectangle 354"/>
            <p:cNvSpPr>
              <a:spLocks noChangeArrowheads="1"/>
            </p:cNvSpPr>
            <p:nvPr/>
          </p:nvSpPr>
          <p:spPr bwMode="auto">
            <a:xfrm>
              <a:off x="7319769" y="5796898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2" name="Rectangle 355"/>
            <p:cNvSpPr>
              <a:spLocks noChangeArrowheads="1"/>
            </p:cNvSpPr>
            <p:nvPr/>
          </p:nvSpPr>
          <p:spPr bwMode="auto">
            <a:xfrm>
              <a:off x="7351930" y="5796898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3" name="Rectangle 356"/>
            <p:cNvSpPr>
              <a:spLocks noChangeArrowheads="1"/>
            </p:cNvSpPr>
            <p:nvPr/>
          </p:nvSpPr>
          <p:spPr bwMode="auto">
            <a:xfrm>
              <a:off x="7290599" y="575258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4" name="Rectangle 357"/>
            <p:cNvSpPr>
              <a:spLocks noChangeArrowheads="1"/>
            </p:cNvSpPr>
            <p:nvPr/>
          </p:nvSpPr>
          <p:spPr bwMode="auto">
            <a:xfrm>
              <a:off x="7319769" y="5752587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5" name="Rectangle 358"/>
            <p:cNvSpPr>
              <a:spLocks noChangeArrowheads="1"/>
            </p:cNvSpPr>
            <p:nvPr/>
          </p:nvSpPr>
          <p:spPr bwMode="auto">
            <a:xfrm>
              <a:off x="7351930" y="575258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6" name="Rectangle 359"/>
            <p:cNvSpPr>
              <a:spLocks noChangeArrowheads="1"/>
            </p:cNvSpPr>
            <p:nvPr/>
          </p:nvSpPr>
          <p:spPr bwMode="auto">
            <a:xfrm>
              <a:off x="7290599" y="570827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7" name="Rectangle 360"/>
            <p:cNvSpPr>
              <a:spLocks noChangeArrowheads="1"/>
            </p:cNvSpPr>
            <p:nvPr/>
          </p:nvSpPr>
          <p:spPr bwMode="auto">
            <a:xfrm>
              <a:off x="7319769" y="5708276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8" name="Rectangle 361"/>
            <p:cNvSpPr>
              <a:spLocks noChangeArrowheads="1"/>
            </p:cNvSpPr>
            <p:nvPr/>
          </p:nvSpPr>
          <p:spPr bwMode="auto">
            <a:xfrm>
              <a:off x="7351930" y="570827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49" name="Rectangle 362"/>
            <p:cNvSpPr>
              <a:spLocks noChangeArrowheads="1"/>
            </p:cNvSpPr>
            <p:nvPr/>
          </p:nvSpPr>
          <p:spPr bwMode="auto">
            <a:xfrm>
              <a:off x="7290599" y="56639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0" name="Rectangle 363"/>
            <p:cNvSpPr>
              <a:spLocks noChangeArrowheads="1"/>
            </p:cNvSpPr>
            <p:nvPr/>
          </p:nvSpPr>
          <p:spPr bwMode="auto">
            <a:xfrm>
              <a:off x="7319769" y="5663966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1" name="Rectangle 364"/>
            <p:cNvSpPr>
              <a:spLocks noChangeArrowheads="1"/>
            </p:cNvSpPr>
            <p:nvPr/>
          </p:nvSpPr>
          <p:spPr bwMode="auto">
            <a:xfrm>
              <a:off x="7351930" y="56639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2" name="Rectangle 365"/>
            <p:cNvSpPr>
              <a:spLocks noChangeArrowheads="1"/>
            </p:cNvSpPr>
            <p:nvPr/>
          </p:nvSpPr>
          <p:spPr bwMode="auto">
            <a:xfrm>
              <a:off x="7290599" y="5611986"/>
              <a:ext cx="19446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3" name="Rectangle 366"/>
            <p:cNvSpPr>
              <a:spLocks noChangeArrowheads="1"/>
            </p:cNvSpPr>
            <p:nvPr/>
          </p:nvSpPr>
          <p:spPr bwMode="auto">
            <a:xfrm>
              <a:off x="7319769" y="5611986"/>
              <a:ext cx="22438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4" name="Rectangle 367"/>
            <p:cNvSpPr>
              <a:spLocks noChangeArrowheads="1"/>
            </p:cNvSpPr>
            <p:nvPr/>
          </p:nvSpPr>
          <p:spPr bwMode="auto">
            <a:xfrm>
              <a:off x="7351930" y="5611986"/>
              <a:ext cx="19446" cy="2641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5" name="Rectangle 368"/>
            <p:cNvSpPr>
              <a:spLocks noChangeArrowheads="1"/>
            </p:cNvSpPr>
            <p:nvPr/>
          </p:nvSpPr>
          <p:spPr bwMode="auto">
            <a:xfrm>
              <a:off x="7290599" y="556852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6" name="Rectangle 369"/>
            <p:cNvSpPr>
              <a:spLocks noChangeArrowheads="1"/>
            </p:cNvSpPr>
            <p:nvPr/>
          </p:nvSpPr>
          <p:spPr bwMode="auto">
            <a:xfrm>
              <a:off x="7319769" y="5568527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7" name="Rectangle 370"/>
            <p:cNvSpPr>
              <a:spLocks noChangeArrowheads="1"/>
            </p:cNvSpPr>
            <p:nvPr/>
          </p:nvSpPr>
          <p:spPr bwMode="auto">
            <a:xfrm>
              <a:off x="7351930" y="5568527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8" name="Rectangle 371"/>
            <p:cNvSpPr>
              <a:spLocks noChangeArrowheads="1"/>
            </p:cNvSpPr>
            <p:nvPr/>
          </p:nvSpPr>
          <p:spPr bwMode="auto">
            <a:xfrm>
              <a:off x="7290599" y="5524216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59" name="Rectangle 372"/>
            <p:cNvSpPr>
              <a:spLocks noChangeArrowheads="1"/>
            </p:cNvSpPr>
            <p:nvPr/>
          </p:nvSpPr>
          <p:spPr bwMode="auto">
            <a:xfrm>
              <a:off x="7319769" y="5524216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0" name="Rectangle 373"/>
            <p:cNvSpPr>
              <a:spLocks noChangeArrowheads="1"/>
            </p:cNvSpPr>
            <p:nvPr/>
          </p:nvSpPr>
          <p:spPr bwMode="auto">
            <a:xfrm>
              <a:off x="7351930" y="5524216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1" name="Rectangle 374"/>
            <p:cNvSpPr>
              <a:spLocks noChangeArrowheads="1"/>
            </p:cNvSpPr>
            <p:nvPr/>
          </p:nvSpPr>
          <p:spPr bwMode="auto">
            <a:xfrm>
              <a:off x="7290599" y="5479905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2" name="Rectangle 375"/>
            <p:cNvSpPr>
              <a:spLocks noChangeArrowheads="1"/>
            </p:cNvSpPr>
            <p:nvPr/>
          </p:nvSpPr>
          <p:spPr bwMode="auto">
            <a:xfrm>
              <a:off x="7319769" y="5479905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3" name="Rectangle 376"/>
            <p:cNvSpPr>
              <a:spLocks noChangeArrowheads="1"/>
            </p:cNvSpPr>
            <p:nvPr/>
          </p:nvSpPr>
          <p:spPr bwMode="auto">
            <a:xfrm>
              <a:off x="7351930" y="5479905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4" name="Rectangle 377"/>
            <p:cNvSpPr>
              <a:spLocks noChangeArrowheads="1"/>
            </p:cNvSpPr>
            <p:nvPr/>
          </p:nvSpPr>
          <p:spPr bwMode="auto">
            <a:xfrm>
              <a:off x="7290599" y="5435594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5" name="Rectangle 378"/>
            <p:cNvSpPr>
              <a:spLocks noChangeArrowheads="1"/>
            </p:cNvSpPr>
            <p:nvPr/>
          </p:nvSpPr>
          <p:spPr bwMode="auto">
            <a:xfrm>
              <a:off x="7319769" y="5435594"/>
              <a:ext cx="22438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6" name="Rectangle 379"/>
            <p:cNvSpPr>
              <a:spLocks noChangeArrowheads="1"/>
            </p:cNvSpPr>
            <p:nvPr/>
          </p:nvSpPr>
          <p:spPr bwMode="auto">
            <a:xfrm>
              <a:off x="7351930" y="5435594"/>
              <a:ext cx="19446" cy="25564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7" name="Rectangle 380"/>
            <p:cNvSpPr>
              <a:spLocks noChangeArrowheads="1"/>
            </p:cNvSpPr>
            <p:nvPr/>
          </p:nvSpPr>
          <p:spPr bwMode="auto">
            <a:xfrm>
              <a:off x="7290599" y="539128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8" name="Rectangle 381"/>
            <p:cNvSpPr>
              <a:spLocks noChangeArrowheads="1"/>
            </p:cNvSpPr>
            <p:nvPr/>
          </p:nvSpPr>
          <p:spPr bwMode="auto">
            <a:xfrm>
              <a:off x="7319769" y="5391283"/>
              <a:ext cx="22438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69" name="Rectangle 382"/>
            <p:cNvSpPr>
              <a:spLocks noChangeArrowheads="1"/>
            </p:cNvSpPr>
            <p:nvPr/>
          </p:nvSpPr>
          <p:spPr bwMode="auto">
            <a:xfrm>
              <a:off x="7351930" y="539128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0" name="Rectangle 383"/>
            <p:cNvSpPr>
              <a:spLocks noChangeArrowheads="1"/>
            </p:cNvSpPr>
            <p:nvPr/>
          </p:nvSpPr>
          <p:spPr bwMode="auto">
            <a:xfrm>
              <a:off x="7882215" y="5671635"/>
              <a:ext cx="219892" cy="28035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1" name="Rectangle 384"/>
            <p:cNvSpPr>
              <a:spLocks noChangeArrowheads="1"/>
            </p:cNvSpPr>
            <p:nvPr/>
          </p:nvSpPr>
          <p:spPr bwMode="auto">
            <a:xfrm>
              <a:off x="7921107" y="5524216"/>
              <a:ext cx="138368" cy="147419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2" name="Rectangle 385"/>
            <p:cNvSpPr>
              <a:spLocks noChangeArrowheads="1"/>
            </p:cNvSpPr>
            <p:nvPr/>
          </p:nvSpPr>
          <p:spPr bwMode="auto">
            <a:xfrm>
              <a:off x="7946537" y="5413438"/>
              <a:ext cx="90500" cy="114186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3" name="Rectangle 386"/>
            <p:cNvSpPr>
              <a:spLocks noChangeArrowheads="1"/>
            </p:cNvSpPr>
            <p:nvPr/>
          </p:nvSpPr>
          <p:spPr bwMode="auto">
            <a:xfrm>
              <a:off x="7956260" y="5232786"/>
              <a:ext cx="68062" cy="18065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4" name="Rectangle 387"/>
            <p:cNvSpPr>
              <a:spLocks noChangeArrowheads="1"/>
            </p:cNvSpPr>
            <p:nvPr/>
          </p:nvSpPr>
          <p:spPr bwMode="auto">
            <a:xfrm>
              <a:off x="7968975" y="5269428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5" name="Rectangle 388"/>
            <p:cNvSpPr>
              <a:spLocks noChangeArrowheads="1"/>
            </p:cNvSpPr>
            <p:nvPr/>
          </p:nvSpPr>
          <p:spPr bwMode="auto">
            <a:xfrm>
              <a:off x="7985429" y="5269428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6" name="Rectangle 389"/>
            <p:cNvSpPr>
              <a:spLocks noChangeArrowheads="1"/>
            </p:cNvSpPr>
            <p:nvPr/>
          </p:nvSpPr>
          <p:spPr bwMode="auto">
            <a:xfrm>
              <a:off x="7998144" y="5269428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7" name="Rectangle 390"/>
            <p:cNvSpPr>
              <a:spLocks noChangeArrowheads="1"/>
            </p:cNvSpPr>
            <p:nvPr/>
          </p:nvSpPr>
          <p:spPr bwMode="auto">
            <a:xfrm>
              <a:off x="7968975" y="5299253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8" name="Rectangle 391"/>
            <p:cNvSpPr>
              <a:spLocks noChangeArrowheads="1"/>
            </p:cNvSpPr>
            <p:nvPr/>
          </p:nvSpPr>
          <p:spPr bwMode="auto">
            <a:xfrm>
              <a:off x="7985429" y="5299253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79" name="Rectangle 392"/>
            <p:cNvSpPr>
              <a:spLocks noChangeArrowheads="1"/>
            </p:cNvSpPr>
            <p:nvPr/>
          </p:nvSpPr>
          <p:spPr bwMode="auto">
            <a:xfrm>
              <a:off x="7998144" y="5299253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0" name="Rectangle 393"/>
            <p:cNvSpPr>
              <a:spLocks noChangeArrowheads="1"/>
            </p:cNvSpPr>
            <p:nvPr/>
          </p:nvSpPr>
          <p:spPr bwMode="auto">
            <a:xfrm>
              <a:off x="7968975" y="5335895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1" name="Rectangle 394"/>
            <p:cNvSpPr>
              <a:spLocks noChangeArrowheads="1"/>
            </p:cNvSpPr>
            <p:nvPr/>
          </p:nvSpPr>
          <p:spPr bwMode="auto">
            <a:xfrm>
              <a:off x="7985429" y="5335895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2" name="Rectangle 395"/>
            <p:cNvSpPr>
              <a:spLocks noChangeArrowheads="1"/>
            </p:cNvSpPr>
            <p:nvPr/>
          </p:nvSpPr>
          <p:spPr bwMode="auto">
            <a:xfrm>
              <a:off x="7998144" y="5335895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3" name="Rectangle 396"/>
            <p:cNvSpPr>
              <a:spLocks noChangeArrowheads="1"/>
            </p:cNvSpPr>
            <p:nvPr/>
          </p:nvSpPr>
          <p:spPr bwMode="auto">
            <a:xfrm>
              <a:off x="7968975" y="5369127"/>
              <a:ext cx="13463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4" name="Rectangle 397"/>
            <p:cNvSpPr>
              <a:spLocks noChangeArrowheads="1"/>
            </p:cNvSpPr>
            <p:nvPr/>
          </p:nvSpPr>
          <p:spPr bwMode="auto">
            <a:xfrm>
              <a:off x="7985429" y="5369127"/>
              <a:ext cx="1271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5" name="Rectangle 398"/>
            <p:cNvSpPr>
              <a:spLocks noChangeArrowheads="1"/>
            </p:cNvSpPr>
            <p:nvPr/>
          </p:nvSpPr>
          <p:spPr bwMode="auto">
            <a:xfrm>
              <a:off x="7998144" y="5369127"/>
              <a:ext cx="16455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6" name="Rectangle 399"/>
            <p:cNvSpPr>
              <a:spLocks noChangeArrowheads="1"/>
            </p:cNvSpPr>
            <p:nvPr/>
          </p:nvSpPr>
          <p:spPr bwMode="auto">
            <a:xfrm>
              <a:off x="7960000" y="5427925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7" name="Rectangle 400"/>
            <p:cNvSpPr>
              <a:spLocks noChangeArrowheads="1"/>
            </p:cNvSpPr>
            <p:nvPr/>
          </p:nvSpPr>
          <p:spPr bwMode="auto">
            <a:xfrm>
              <a:off x="7982438" y="5427925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8" name="Rectangle 401"/>
            <p:cNvSpPr>
              <a:spLocks noChangeArrowheads="1"/>
            </p:cNvSpPr>
            <p:nvPr/>
          </p:nvSpPr>
          <p:spPr bwMode="auto">
            <a:xfrm>
              <a:off x="8001884" y="5427925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89" name="Rectangle 402"/>
            <p:cNvSpPr>
              <a:spLocks noChangeArrowheads="1"/>
            </p:cNvSpPr>
            <p:nvPr/>
          </p:nvSpPr>
          <p:spPr bwMode="auto">
            <a:xfrm>
              <a:off x="7960000" y="5464566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0" name="Rectangle 403"/>
            <p:cNvSpPr>
              <a:spLocks noChangeArrowheads="1"/>
            </p:cNvSpPr>
            <p:nvPr/>
          </p:nvSpPr>
          <p:spPr bwMode="auto">
            <a:xfrm>
              <a:off x="7982438" y="54645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1" name="Rectangle 404"/>
            <p:cNvSpPr>
              <a:spLocks noChangeArrowheads="1"/>
            </p:cNvSpPr>
            <p:nvPr/>
          </p:nvSpPr>
          <p:spPr bwMode="auto">
            <a:xfrm>
              <a:off x="8001884" y="5464566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2" name="Rectangle 405"/>
            <p:cNvSpPr>
              <a:spLocks noChangeArrowheads="1"/>
            </p:cNvSpPr>
            <p:nvPr/>
          </p:nvSpPr>
          <p:spPr bwMode="auto">
            <a:xfrm>
              <a:off x="7960000" y="5502060"/>
              <a:ext cx="18699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3" name="Rectangle 407"/>
            <p:cNvSpPr>
              <a:spLocks noChangeArrowheads="1"/>
            </p:cNvSpPr>
            <p:nvPr/>
          </p:nvSpPr>
          <p:spPr bwMode="auto">
            <a:xfrm>
              <a:off x="7982438" y="5502060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4" name="Rectangle 408"/>
            <p:cNvSpPr>
              <a:spLocks noChangeArrowheads="1"/>
            </p:cNvSpPr>
            <p:nvPr/>
          </p:nvSpPr>
          <p:spPr bwMode="auto">
            <a:xfrm>
              <a:off x="8001884" y="5502060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5" name="Rectangle 409"/>
            <p:cNvSpPr>
              <a:spLocks noChangeArrowheads="1"/>
            </p:cNvSpPr>
            <p:nvPr/>
          </p:nvSpPr>
          <p:spPr bwMode="auto">
            <a:xfrm>
              <a:off x="7930830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6" name="Rectangle 410"/>
            <p:cNvSpPr>
              <a:spLocks noChangeArrowheads="1"/>
            </p:cNvSpPr>
            <p:nvPr/>
          </p:nvSpPr>
          <p:spPr bwMode="auto">
            <a:xfrm>
              <a:off x="7930830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7" name="Rectangle 411"/>
            <p:cNvSpPr>
              <a:spLocks noChangeArrowheads="1"/>
            </p:cNvSpPr>
            <p:nvPr/>
          </p:nvSpPr>
          <p:spPr bwMode="auto">
            <a:xfrm>
              <a:off x="7930830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8" name="Rectangle 412"/>
            <p:cNvSpPr>
              <a:spLocks noChangeArrowheads="1"/>
            </p:cNvSpPr>
            <p:nvPr/>
          </p:nvSpPr>
          <p:spPr bwMode="auto">
            <a:xfrm>
              <a:off x="7930830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299" name="Rectangle 413"/>
            <p:cNvSpPr>
              <a:spLocks noChangeArrowheads="1"/>
            </p:cNvSpPr>
            <p:nvPr/>
          </p:nvSpPr>
          <p:spPr bwMode="auto">
            <a:xfrm>
              <a:off x="7930830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0" name="Rectangle 414"/>
            <p:cNvSpPr>
              <a:spLocks noChangeArrowheads="1"/>
            </p:cNvSpPr>
            <p:nvPr/>
          </p:nvSpPr>
          <p:spPr bwMode="auto">
            <a:xfrm>
              <a:off x="7930830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1" name="Rectangle 415"/>
            <p:cNvSpPr>
              <a:spLocks noChangeArrowheads="1"/>
            </p:cNvSpPr>
            <p:nvPr/>
          </p:nvSpPr>
          <p:spPr bwMode="auto">
            <a:xfrm>
              <a:off x="7956260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2" name="Rectangle 416"/>
            <p:cNvSpPr>
              <a:spLocks noChangeArrowheads="1"/>
            </p:cNvSpPr>
            <p:nvPr/>
          </p:nvSpPr>
          <p:spPr bwMode="auto">
            <a:xfrm>
              <a:off x="7956260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3" name="Rectangle 417"/>
            <p:cNvSpPr>
              <a:spLocks noChangeArrowheads="1"/>
            </p:cNvSpPr>
            <p:nvPr/>
          </p:nvSpPr>
          <p:spPr bwMode="auto">
            <a:xfrm>
              <a:off x="7956260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4" name="Rectangle 418"/>
            <p:cNvSpPr>
              <a:spLocks noChangeArrowheads="1"/>
            </p:cNvSpPr>
            <p:nvPr/>
          </p:nvSpPr>
          <p:spPr bwMode="auto">
            <a:xfrm>
              <a:off x="7956260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5" name="Rectangle 419"/>
            <p:cNvSpPr>
              <a:spLocks noChangeArrowheads="1"/>
            </p:cNvSpPr>
            <p:nvPr/>
          </p:nvSpPr>
          <p:spPr bwMode="auto">
            <a:xfrm>
              <a:off x="7956260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6" name="Rectangle 420"/>
            <p:cNvSpPr>
              <a:spLocks noChangeArrowheads="1"/>
            </p:cNvSpPr>
            <p:nvPr/>
          </p:nvSpPr>
          <p:spPr bwMode="auto">
            <a:xfrm>
              <a:off x="7956260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7" name="Rectangle 421"/>
            <p:cNvSpPr>
              <a:spLocks noChangeArrowheads="1"/>
            </p:cNvSpPr>
            <p:nvPr/>
          </p:nvSpPr>
          <p:spPr bwMode="auto">
            <a:xfrm>
              <a:off x="7982438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8" name="Rectangle 422"/>
            <p:cNvSpPr>
              <a:spLocks noChangeArrowheads="1"/>
            </p:cNvSpPr>
            <p:nvPr/>
          </p:nvSpPr>
          <p:spPr bwMode="auto">
            <a:xfrm>
              <a:off x="7982438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09" name="Rectangle 423"/>
            <p:cNvSpPr>
              <a:spLocks noChangeArrowheads="1"/>
            </p:cNvSpPr>
            <p:nvPr/>
          </p:nvSpPr>
          <p:spPr bwMode="auto">
            <a:xfrm>
              <a:off x="7982438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0" name="Rectangle 424"/>
            <p:cNvSpPr>
              <a:spLocks noChangeArrowheads="1"/>
            </p:cNvSpPr>
            <p:nvPr/>
          </p:nvSpPr>
          <p:spPr bwMode="auto">
            <a:xfrm>
              <a:off x="7982438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1" name="Rectangle 425"/>
            <p:cNvSpPr>
              <a:spLocks noChangeArrowheads="1"/>
            </p:cNvSpPr>
            <p:nvPr/>
          </p:nvSpPr>
          <p:spPr bwMode="auto">
            <a:xfrm>
              <a:off x="7982438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2" name="Rectangle 426"/>
            <p:cNvSpPr>
              <a:spLocks noChangeArrowheads="1"/>
            </p:cNvSpPr>
            <p:nvPr/>
          </p:nvSpPr>
          <p:spPr bwMode="auto">
            <a:xfrm>
              <a:off x="7982438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3" name="Rectangle 427"/>
            <p:cNvSpPr>
              <a:spLocks noChangeArrowheads="1"/>
            </p:cNvSpPr>
            <p:nvPr/>
          </p:nvSpPr>
          <p:spPr bwMode="auto">
            <a:xfrm>
              <a:off x="8007867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4" name="Rectangle 428"/>
            <p:cNvSpPr>
              <a:spLocks noChangeArrowheads="1"/>
            </p:cNvSpPr>
            <p:nvPr/>
          </p:nvSpPr>
          <p:spPr bwMode="auto">
            <a:xfrm>
              <a:off x="8007867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5" name="Rectangle 429"/>
            <p:cNvSpPr>
              <a:spLocks noChangeArrowheads="1"/>
            </p:cNvSpPr>
            <p:nvPr/>
          </p:nvSpPr>
          <p:spPr bwMode="auto">
            <a:xfrm>
              <a:off x="8007867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6" name="Rectangle 430"/>
            <p:cNvSpPr>
              <a:spLocks noChangeArrowheads="1"/>
            </p:cNvSpPr>
            <p:nvPr/>
          </p:nvSpPr>
          <p:spPr bwMode="auto">
            <a:xfrm>
              <a:off x="8007867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7" name="Rectangle 431"/>
            <p:cNvSpPr>
              <a:spLocks noChangeArrowheads="1"/>
            </p:cNvSpPr>
            <p:nvPr/>
          </p:nvSpPr>
          <p:spPr bwMode="auto">
            <a:xfrm>
              <a:off x="8007867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8" name="Rectangle 432"/>
            <p:cNvSpPr>
              <a:spLocks noChangeArrowheads="1"/>
            </p:cNvSpPr>
            <p:nvPr/>
          </p:nvSpPr>
          <p:spPr bwMode="auto">
            <a:xfrm>
              <a:off x="8007867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19" name="Rectangle 433"/>
            <p:cNvSpPr>
              <a:spLocks noChangeArrowheads="1"/>
            </p:cNvSpPr>
            <p:nvPr/>
          </p:nvSpPr>
          <p:spPr bwMode="auto">
            <a:xfrm>
              <a:off x="8034045" y="5704868"/>
              <a:ext cx="19446" cy="1789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0" name="Rectangle 434"/>
            <p:cNvSpPr>
              <a:spLocks noChangeArrowheads="1"/>
            </p:cNvSpPr>
            <p:nvPr/>
          </p:nvSpPr>
          <p:spPr bwMode="auto">
            <a:xfrm>
              <a:off x="8034045" y="5727023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1" name="Rectangle 435"/>
            <p:cNvSpPr>
              <a:spLocks noChangeArrowheads="1"/>
            </p:cNvSpPr>
            <p:nvPr/>
          </p:nvSpPr>
          <p:spPr bwMode="auto">
            <a:xfrm>
              <a:off x="8034045" y="575258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2" name="Rectangle 436"/>
            <p:cNvSpPr>
              <a:spLocks noChangeArrowheads="1"/>
            </p:cNvSpPr>
            <p:nvPr/>
          </p:nvSpPr>
          <p:spPr bwMode="auto">
            <a:xfrm>
              <a:off x="8034045" y="5778151"/>
              <a:ext cx="19446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3" name="Rectangle 437"/>
            <p:cNvSpPr>
              <a:spLocks noChangeArrowheads="1"/>
            </p:cNvSpPr>
            <p:nvPr/>
          </p:nvSpPr>
          <p:spPr bwMode="auto">
            <a:xfrm>
              <a:off x="8034045" y="5800307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4" name="Rectangle 438"/>
            <p:cNvSpPr>
              <a:spLocks noChangeArrowheads="1"/>
            </p:cNvSpPr>
            <p:nvPr/>
          </p:nvSpPr>
          <p:spPr bwMode="auto">
            <a:xfrm>
              <a:off x="8034045" y="5825871"/>
              <a:ext cx="19446" cy="22155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5" name="Rectangle 439"/>
            <p:cNvSpPr>
              <a:spLocks noChangeArrowheads="1"/>
            </p:cNvSpPr>
            <p:nvPr/>
          </p:nvSpPr>
          <p:spPr bwMode="auto">
            <a:xfrm>
              <a:off x="7933822" y="5542111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6" name="Rectangle 440"/>
            <p:cNvSpPr>
              <a:spLocks noChangeArrowheads="1"/>
            </p:cNvSpPr>
            <p:nvPr/>
          </p:nvSpPr>
          <p:spPr bwMode="auto">
            <a:xfrm>
              <a:off x="7950277" y="5542111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7" name="Rectangle 441"/>
            <p:cNvSpPr>
              <a:spLocks noChangeArrowheads="1"/>
            </p:cNvSpPr>
            <p:nvPr/>
          </p:nvSpPr>
          <p:spPr bwMode="auto">
            <a:xfrm>
              <a:off x="7968975" y="5542111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8" name="Rectangle 442"/>
            <p:cNvSpPr>
              <a:spLocks noChangeArrowheads="1"/>
            </p:cNvSpPr>
            <p:nvPr/>
          </p:nvSpPr>
          <p:spPr bwMode="auto">
            <a:xfrm>
              <a:off x="7933822" y="5564266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29" name="Rectangle 443"/>
            <p:cNvSpPr>
              <a:spLocks noChangeArrowheads="1"/>
            </p:cNvSpPr>
            <p:nvPr/>
          </p:nvSpPr>
          <p:spPr bwMode="auto">
            <a:xfrm>
              <a:off x="7950277" y="5564266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0" name="Rectangle 444"/>
            <p:cNvSpPr>
              <a:spLocks noChangeArrowheads="1"/>
            </p:cNvSpPr>
            <p:nvPr/>
          </p:nvSpPr>
          <p:spPr bwMode="auto">
            <a:xfrm>
              <a:off x="7968975" y="5564266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1" name="Rectangle 445"/>
            <p:cNvSpPr>
              <a:spLocks noChangeArrowheads="1"/>
            </p:cNvSpPr>
            <p:nvPr/>
          </p:nvSpPr>
          <p:spPr bwMode="auto">
            <a:xfrm>
              <a:off x="8001884" y="5542111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2" name="Rectangle 446"/>
            <p:cNvSpPr>
              <a:spLocks noChangeArrowheads="1"/>
            </p:cNvSpPr>
            <p:nvPr/>
          </p:nvSpPr>
          <p:spPr bwMode="auto">
            <a:xfrm>
              <a:off x="8017591" y="5542111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3" name="Rectangle 447"/>
            <p:cNvSpPr>
              <a:spLocks noChangeArrowheads="1"/>
            </p:cNvSpPr>
            <p:nvPr/>
          </p:nvSpPr>
          <p:spPr bwMode="auto">
            <a:xfrm>
              <a:off x="8037037" y="5542111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4" name="Rectangle 448"/>
            <p:cNvSpPr>
              <a:spLocks noChangeArrowheads="1"/>
            </p:cNvSpPr>
            <p:nvPr/>
          </p:nvSpPr>
          <p:spPr bwMode="auto">
            <a:xfrm>
              <a:off x="8001884" y="5564266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5" name="Rectangle 449"/>
            <p:cNvSpPr>
              <a:spLocks noChangeArrowheads="1"/>
            </p:cNvSpPr>
            <p:nvPr/>
          </p:nvSpPr>
          <p:spPr bwMode="auto">
            <a:xfrm>
              <a:off x="8017591" y="5564266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6" name="Rectangle 450"/>
            <p:cNvSpPr>
              <a:spLocks noChangeArrowheads="1"/>
            </p:cNvSpPr>
            <p:nvPr/>
          </p:nvSpPr>
          <p:spPr bwMode="auto">
            <a:xfrm>
              <a:off x="8037037" y="5564266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7" name="Rectangle 451"/>
            <p:cNvSpPr>
              <a:spLocks noChangeArrowheads="1"/>
            </p:cNvSpPr>
            <p:nvPr/>
          </p:nvSpPr>
          <p:spPr bwMode="auto">
            <a:xfrm>
              <a:off x="7933822" y="5608577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8" name="Rectangle 452"/>
            <p:cNvSpPr>
              <a:spLocks noChangeArrowheads="1"/>
            </p:cNvSpPr>
            <p:nvPr/>
          </p:nvSpPr>
          <p:spPr bwMode="auto">
            <a:xfrm>
              <a:off x="7950277" y="5608577"/>
              <a:ext cx="15707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39" name="Rectangle 453"/>
            <p:cNvSpPr>
              <a:spLocks noChangeArrowheads="1"/>
            </p:cNvSpPr>
            <p:nvPr/>
          </p:nvSpPr>
          <p:spPr bwMode="auto">
            <a:xfrm>
              <a:off x="7968975" y="5608577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0" name="Rectangle 454"/>
            <p:cNvSpPr>
              <a:spLocks noChangeArrowheads="1"/>
            </p:cNvSpPr>
            <p:nvPr/>
          </p:nvSpPr>
          <p:spPr bwMode="auto">
            <a:xfrm>
              <a:off x="7933822" y="5634141"/>
              <a:ext cx="1271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1" name="Rectangle 455"/>
            <p:cNvSpPr>
              <a:spLocks noChangeArrowheads="1"/>
            </p:cNvSpPr>
            <p:nvPr/>
          </p:nvSpPr>
          <p:spPr bwMode="auto">
            <a:xfrm>
              <a:off x="7950277" y="5634141"/>
              <a:ext cx="15707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2" name="Rectangle 456"/>
            <p:cNvSpPr>
              <a:spLocks noChangeArrowheads="1"/>
            </p:cNvSpPr>
            <p:nvPr/>
          </p:nvSpPr>
          <p:spPr bwMode="auto">
            <a:xfrm>
              <a:off x="7968975" y="5634141"/>
              <a:ext cx="9723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3" name="Rectangle 457"/>
            <p:cNvSpPr>
              <a:spLocks noChangeArrowheads="1"/>
            </p:cNvSpPr>
            <p:nvPr/>
          </p:nvSpPr>
          <p:spPr bwMode="auto">
            <a:xfrm>
              <a:off x="8001884" y="5608577"/>
              <a:ext cx="1271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4" name="Rectangle 458"/>
            <p:cNvSpPr>
              <a:spLocks noChangeArrowheads="1"/>
            </p:cNvSpPr>
            <p:nvPr/>
          </p:nvSpPr>
          <p:spPr bwMode="auto">
            <a:xfrm>
              <a:off x="8017591" y="5608577"/>
              <a:ext cx="16455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5" name="Rectangle 459"/>
            <p:cNvSpPr>
              <a:spLocks noChangeArrowheads="1"/>
            </p:cNvSpPr>
            <p:nvPr/>
          </p:nvSpPr>
          <p:spPr bwMode="auto">
            <a:xfrm>
              <a:off x="8037037" y="5608577"/>
              <a:ext cx="9723" cy="1874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6" name="Rectangle 460"/>
            <p:cNvSpPr>
              <a:spLocks noChangeArrowheads="1"/>
            </p:cNvSpPr>
            <p:nvPr/>
          </p:nvSpPr>
          <p:spPr bwMode="auto">
            <a:xfrm>
              <a:off x="8001884" y="5634141"/>
              <a:ext cx="1271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7" name="Rectangle 461"/>
            <p:cNvSpPr>
              <a:spLocks noChangeArrowheads="1"/>
            </p:cNvSpPr>
            <p:nvPr/>
          </p:nvSpPr>
          <p:spPr bwMode="auto">
            <a:xfrm>
              <a:off x="8017591" y="5634141"/>
              <a:ext cx="16455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8" name="Rectangle 462"/>
            <p:cNvSpPr>
              <a:spLocks noChangeArrowheads="1"/>
            </p:cNvSpPr>
            <p:nvPr/>
          </p:nvSpPr>
          <p:spPr bwMode="auto">
            <a:xfrm>
              <a:off x="8037037" y="5634141"/>
              <a:ext cx="9723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9" name="Freeform 463"/>
            <p:cNvSpPr>
              <a:spLocks/>
            </p:cNvSpPr>
            <p:nvPr/>
          </p:nvSpPr>
          <p:spPr bwMode="auto">
            <a:xfrm>
              <a:off x="7956260" y="5177398"/>
              <a:ext cx="68062" cy="55389"/>
            </a:xfrm>
            <a:custGeom>
              <a:avLst/>
              <a:gdLst>
                <a:gd name="T0" fmla="*/ 0 w 91"/>
                <a:gd name="T1" fmla="*/ 65 h 65"/>
                <a:gd name="T2" fmla="*/ 48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65">
                  <a:moveTo>
                    <a:pt x="0" y="65"/>
                  </a:moveTo>
                  <a:lnTo>
                    <a:pt x="48" y="0"/>
                  </a:lnTo>
                  <a:lnTo>
                    <a:pt x="9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0" name="Freeform 464"/>
            <p:cNvSpPr>
              <a:spLocks/>
            </p:cNvSpPr>
            <p:nvPr/>
          </p:nvSpPr>
          <p:spPr bwMode="auto">
            <a:xfrm>
              <a:off x="7187385" y="5383614"/>
              <a:ext cx="2992" cy="92030"/>
            </a:xfrm>
            <a:custGeom>
              <a:avLst/>
              <a:gdLst>
                <a:gd name="T0" fmla="*/ 4 w 4"/>
                <a:gd name="T1" fmla="*/ 108 h 108"/>
                <a:gd name="T2" fmla="*/ 0 w 4"/>
                <a:gd name="T3" fmla="*/ 0 h 108"/>
                <a:gd name="T4" fmla="*/ 0 w 4"/>
                <a:gd name="T5" fmla="*/ 108 h 108"/>
                <a:gd name="T6" fmla="*/ 4 w 4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08">
                  <a:moveTo>
                    <a:pt x="4" y="108"/>
                  </a:moveTo>
                  <a:lnTo>
                    <a:pt x="0" y="0"/>
                  </a:lnTo>
                  <a:lnTo>
                    <a:pt x="0" y="108"/>
                  </a:lnTo>
                  <a:lnTo>
                    <a:pt x="4" y="108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1" name="Oval 465"/>
            <p:cNvSpPr>
              <a:spLocks noChangeArrowheads="1"/>
            </p:cNvSpPr>
            <p:nvPr/>
          </p:nvSpPr>
          <p:spPr bwMode="auto">
            <a:xfrm>
              <a:off x="7184393" y="5446672"/>
              <a:ext cx="9723" cy="17895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2" name="Oval 466"/>
            <p:cNvSpPr>
              <a:spLocks noChangeArrowheads="1"/>
            </p:cNvSpPr>
            <p:nvPr/>
          </p:nvSpPr>
          <p:spPr bwMode="auto">
            <a:xfrm>
              <a:off x="7187385" y="5427925"/>
              <a:ext cx="2992" cy="7669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3" name="Rectangle 467"/>
            <p:cNvSpPr>
              <a:spLocks noChangeArrowheads="1"/>
            </p:cNvSpPr>
            <p:nvPr/>
          </p:nvSpPr>
          <p:spPr bwMode="auto">
            <a:xfrm>
              <a:off x="7103616" y="5475644"/>
              <a:ext cx="171277" cy="47634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4" name="Rectangle 468"/>
            <p:cNvSpPr>
              <a:spLocks noChangeArrowheads="1"/>
            </p:cNvSpPr>
            <p:nvPr/>
          </p:nvSpPr>
          <p:spPr bwMode="auto">
            <a:xfrm>
              <a:off x="7132037" y="5461158"/>
              <a:ext cx="2617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5" name="Rectangle 469"/>
            <p:cNvSpPr>
              <a:spLocks noChangeArrowheads="1"/>
            </p:cNvSpPr>
            <p:nvPr/>
          </p:nvSpPr>
          <p:spPr bwMode="auto">
            <a:xfrm>
              <a:off x="7119322" y="5450080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6" name="Rectangle 470"/>
            <p:cNvSpPr>
              <a:spLocks noChangeArrowheads="1"/>
            </p:cNvSpPr>
            <p:nvPr/>
          </p:nvSpPr>
          <p:spPr bwMode="auto">
            <a:xfrm>
              <a:off x="7219545" y="5461158"/>
              <a:ext cx="2617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7" name="Rectangle 471"/>
            <p:cNvSpPr>
              <a:spLocks noChangeArrowheads="1"/>
            </p:cNvSpPr>
            <p:nvPr/>
          </p:nvSpPr>
          <p:spPr bwMode="auto">
            <a:xfrm>
              <a:off x="7209823" y="5450080"/>
              <a:ext cx="45624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8" name="Rectangle 472"/>
            <p:cNvSpPr>
              <a:spLocks noChangeArrowheads="1"/>
            </p:cNvSpPr>
            <p:nvPr/>
          </p:nvSpPr>
          <p:spPr bwMode="auto">
            <a:xfrm>
              <a:off x="7119322" y="5490983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59" name="Rectangle 473"/>
            <p:cNvSpPr>
              <a:spLocks noChangeArrowheads="1"/>
            </p:cNvSpPr>
            <p:nvPr/>
          </p:nvSpPr>
          <p:spPr bwMode="auto">
            <a:xfrm>
              <a:off x="7119322" y="5508877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0" name="Rectangle 474"/>
            <p:cNvSpPr>
              <a:spLocks noChangeArrowheads="1"/>
            </p:cNvSpPr>
            <p:nvPr/>
          </p:nvSpPr>
          <p:spPr bwMode="auto">
            <a:xfrm>
              <a:off x="7119322" y="5531033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1" name="Rectangle 475"/>
            <p:cNvSpPr>
              <a:spLocks noChangeArrowheads="1"/>
            </p:cNvSpPr>
            <p:nvPr/>
          </p:nvSpPr>
          <p:spPr bwMode="auto">
            <a:xfrm>
              <a:off x="7119322" y="5549780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2" name="Rectangle 476"/>
            <p:cNvSpPr>
              <a:spLocks noChangeArrowheads="1"/>
            </p:cNvSpPr>
            <p:nvPr/>
          </p:nvSpPr>
          <p:spPr bwMode="auto">
            <a:xfrm>
              <a:off x="7119322" y="5571935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3" name="Rectangle 477"/>
            <p:cNvSpPr>
              <a:spLocks noChangeArrowheads="1"/>
            </p:cNvSpPr>
            <p:nvPr/>
          </p:nvSpPr>
          <p:spPr bwMode="auto">
            <a:xfrm>
              <a:off x="7119322" y="5589830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4" name="Rectangle 478"/>
            <p:cNvSpPr>
              <a:spLocks noChangeArrowheads="1"/>
            </p:cNvSpPr>
            <p:nvPr/>
          </p:nvSpPr>
          <p:spPr bwMode="auto">
            <a:xfrm>
              <a:off x="7119322" y="5611986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5" name="Rectangle 479"/>
            <p:cNvSpPr>
              <a:spLocks noChangeArrowheads="1"/>
            </p:cNvSpPr>
            <p:nvPr/>
          </p:nvSpPr>
          <p:spPr bwMode="auto">
            <a:xfrm>
              <a:off x="7119322" y="5630733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6" name="Rectangle 480"/>
            <p:cNvSpPr>
              <a:spLocks noChangeArrowheads="1"/>
            </p:cNvSpPr>
            <p:nvPr/>
          </p:nvSpPr>
          <p:spPr bwMode="auto">
            <a:xfrm>
              <a:off x="7119322" y="5652888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7" name="Rectangle 481"/>
            <p:cNvSpPr>
              <a:spLocks noChangeArrowheads="1"/>
            </p:cNvSpPr>
            <p:nvPr/>
          </p:nvSpPr>
          <p:spPr bwMode="auto">
            <a:xfrm>
              <a:off x="7119322" y="5675044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8" name="Rectangle 482"/>
            <p:cNvSpPr>
              <a:spLocks noChangeArrowheads="1"/>
            </p:cNvSpPr>
            <p:nvPr/>
          </p:nvSpPr>
          <p:spPr bwMode="auto">
            <a:xfrm>
              <a:off x="7119322" y="5693790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69" name="Rectangle 483"/>
            <p:cNvSpPr>
              <a:spLocks noChangeArrowheads="1"/>
            </p:cNvSpPr>
            <p:nvPr/>
          </p:nvSpPr>
          <p:spPr bwMode="auto">
            <a:xfrm>
              <a:off x="7119322" y="5715946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0" name="Rectangle 484"/>
            <p:cNvSpPr>
              <a:spLocks noChangeArrowheads="1"/>
            </p:cNvSpPr>
            <p:nvPr/>
          </p:nvSpPr>
          <p:spPr bwMode="auto">
            <a:xfrm>
              <a:off x="7119322" y="5733840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1" name="Rectangle 485"/>
            <p:cNvSpPr>
              <a:spLocks noChangeArrowheads="1"/>
            </p:cNvSpPr>
            <p:nvPr/>
          </p:nvSpPr>
          <p:spPr bwMode="auto">
            <a:xfrm>
              <a:off x="7119322" y="5755996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2" name="Rectangle 486"/>
            <p:cNvSpPr>
              <a:spLocks noChangeArrowheads="1"/>
            </p:cNvSpPr>
            <p:nvPr/>
          </p:nvSpPr>
          <p:spPr bwMode="auto">
            <a:xfrm>
              <a:off x="7119322" y="5774743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3" name="Rectangle 487"/>
            <p:cNvSpPr>
              <a:spLocks noChangeArrowheads="1"/>
            </p:cNvSpPr>
            <p:nvPr/>
          </p:nvSpPr>
          <p:spPr bwMode="auto">
            <a:xfrm>
              <a:off x="7119322" y="5796898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4" name="Rectangle 488"/>
            <p:cNvSpPr>
              <a:spLocks noChangeArrowheads="1"/>
            </p:cNvSpPr>
            <p:nvPr/>
          </p:nvSpPr>
          <p:spPr bwMode="auto">
            <a:xfrm>
              <a:off x="7119322" y="5814793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5" name="Rectangle 489"/>
            <p:cNvSpPr>
              <a:spLocks noChangeArrowheads="1"/>
            </p:cNvSpPr>
            <p:nvPr/>
          </p:nvSpPr>
          <p:spPr bwMode="auto">
            <a:xfrm>
              <a:off x="7119322" y="5836949"/>
              <a:ext cx="48616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6" name="Rectangle 490"/>
            <p:cNvSpPr>
              <a:spLocks noChangeArrowheads="1"/>
            </p:cNvSpPr>
            <p:nvPr/>
          </p:nvSpPr>
          <p:spPr bwMode="auto">
            <a:xfrm>
              <a:off x="7119322" y="5859104"/>
              <a:ext cx="48616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7" name="Rectangle 491"/>
            <p:cNvSpPr>
              <a:spLocks noChangeArrowheads="1"/>
            </p:cNvSpPr>
            <p:nvPr/>
          </p:nvSpPr>
          <p:spPr bwMode="auto">
            <a:xfrm>
              <a:off x="7119322" y="5877851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8" name="Rectangle 492"/>
            <p:cNvSpPr>
              <a:spLocks noChangeArrowheads="1"/>
            </p:cNvSpPr>
            <p:nvPr/>
          </p:nvSpPr>
          <p:spPr bwMode="auto">
            <a:xfrm>
              <a:off x="7119322" y="5900007"/>
              <a:ext cx="48616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9" name="Rectangle 493"/>
            <p:cNvSpPr>
              <a:spLocks noChangeArrowheads="1"/>
            </p:cNvSpPr>
            <p:nvPr/>
          </p:nvSpPr>
          <p:spPr bwMode="auto">
            <a:xfrm>
              <a:off x="7206831" y="5490983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0" name="Rectangle 494"/>
            <p:cNvSpPr>
              <a:spLocks noChangeArrowheads="1"/>
            </p:cNvSpPr>
            <p:nvPr/>
          </p:nvSpPr>
          <p:spPr bwMode="auto">
            <a:xfrm>
              <a:off x="7206831" y="5508877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1" name="Rectangle 495"/>
            <p:cNvSpPr>
              <a:spLocks noChangeArrowheads="1"/>
            </p:cNvSpPr>
            <p:nvPr/>
          </p:nvSpPr>
          <p:spPr bwMode="auto">
            <a:xfrm>
              <a:off x="7206831" y="5531033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2" name="Rectangle 496"/>
            <p:cNvSpPr>
              <a:spLocks noChangeArrowheads="1"/>
            </p:cNvSpPr>
            <p:nvPr/>
          </p:nvSpPr>
          <p:spPr bwMode="auto">
            <a:xfrm>
              <a:off x="7206831" y="5549780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3" name="Rectangle 497"/>
            <p:cNvSpPr>
              <a:spLocks noChangeArrowheads="1"/>
            </p:cNvSpPr>
            <p:nvPr/>
          </p:nvSpPr>
          <p:spPr bwMode="auto">
            <a:xfrm>
              <a:off x="7206831" y="5571935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4" name="Rectangle 498"/>
            <p:cNvSpPr>
              <a:spLocks noChangeArrowheads="1"/>
            </p:cNvSpPr>
            <p:nvPr/>
          </p:nvSpPr>
          <p:spPr bwMode="auto">
            <a:xfrm>
              <a:off x="7206831" y="5589830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5" name="Rectangle 499"/>
            <p:cNvSpPr>
              <a:spLocks noChangeArrowheads="1"/>
            </p:cNvSpPr>
            <p:nvPr/>
          </p:nvSpPr>
          <p:spPr bwMode="auto">
            <a:xfrm>
              <a:off x="7206831" y="5611986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6" name="Rectangle 500"/>
            <p:cNvSpPr>
              <a:spLocks noChangeArrowheads="1"/>
            </p:cNvSpPr>
            <p:nvPr/>
          </p:nvSpPr>
          <p:spPr bwMode="auto">
            <a:xfrm>
              <a:off x="7206831" y="5630733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7" name="Rectangle 501"/>
            <p:cNvSpPr>
              <a:spLocks noChangeArrowheads="1"/>
            </p:cNvSpPr>
            <p:nvPr/>
          </p:nvSpPr>
          <p:spPr bwMode="auto">
            <a:xfrm>
              <a:off x="7206831" y="5652888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8" name="Rectangle 502"/>
            <p:cNvSpPr>
              <a:spLocks noChangeArrowheads="1"/>
            </p:cNvSpPr>
            <p:nvPr/>
          </p:nvSpPr>
          <p:spPr bwMode="auto">
            <a:xfrm>
              <a:off x="7206831" y="5675044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89" name="Rectangle 503"/>
            <p:cNvSpPr>
              <a:spLocks noChangeArrowheads="1"/>
            </p:cNvSpPr>
            <p:nvPr/>
          </p:nvSpPr>
          <p:spPr bwMode="auto">
            <a:xfrm>
              <a:off x="7206831" y="5693790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0" name="Rectangle 504"/>
            <p:cNvSpPr>
              <a:spLocks noChangeArrowheads="1"/>
            </p:cNvSpPr>
            <p:nvPr/>
          </p:nvSpPr>
          <p:spPr bwMode="auto">
            <a:xfrm>
              <a:off x="7206831" y="5715946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1" name="Rectangle 505"/>
            <p:cNvSpPr>
              <a:spLocks noChangeArrowheads="1"/>
            </p:cNvSpPr>
            <p:nvPr/>
          </p:nvSpPr>
          <p:spPr bwMode="auto">
            <a:xfrm>
              <a:off x="7206831" y="5733840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2" name="Rectangle 506"/>
            <p:cNvSpPr>
              <a:spLocks noChangeArrowheads="1"/>
            </p:cNvSpPr>
            <p:nvPr/>
          </p:nvSpPr>
          <p:spPr bwMode="auto">
            <a:xfrm>
              <a:off x="7206831" y="5755996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3" name="Rectangle 507"/>
            <p:cNvSpPr>
              <a:spLocks noChangeArrowheads="1"/>
            </p:cNvSpPr>
            <p:nvPr/>
          </p:nvSpPr>
          <p:spPr bwMode="auto">
            <a:xfrm>
              <a:off x="7206831" y="5774743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4" name="Rectangle 508"/>
            <p:cNvSpPr>
              <a:spLocks noChangeArrowheads="1"/>
            </p:cNvSpPr>
            <p:nvPr/>
          </p:nvSpPr>
          <p:spPr bwMode="auto">
            <a:xfrm>
              <a:off x="7206831" y="5796898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5" name="Rectangle 509"/>
            <p:cNvSpPr>
              <a:spLocks noChangeArrowheads="1"/>
            </p:cNvSpPr>
            <p:nvPr/>
          </p:nvSpPr>
          <p:spPr bwMode="auto">
            <a:xfrm>
              <a:off x="7206831" y="5814793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6" name="Rectangle 510"/>
            <p:cNvSpPr>
              <a:spLocks noChangeArrowheads="1"/>
            </p:cNvSpPr>
            <p:nvPr/>
          </p:nvSpPr>
          <p:spPr bwMode="auto">
            <a:xfrm>
              <a:off x="7206831" y="5836949"/>
              <a:ext cx="51608" cy="1533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7" name="Rectangle 511"/>
            <p:cNvSpPr>
              <a:spLocks noChangeArrowheads="1"/>
            </p:cNvSpPr>
            <p:nvPr/>
          </p:nvSpPr>
          <p:spPr bwMode="auto">
            <a:xfrm>
              <a:off x="7206831" y="5859104"/>
              <a:ext cx="51608" cy="11078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8" name="Rectangle 512"/>
            <p:cNvSpPr>
              <a:spLocks noChangeArrowheads="1"/>
            </p:cNvSpPr>
            <p:nvPr/>
          </p:nvSpPr>
          <p:spPr bwMode="auto">
            <a:xfrm>
              <a:off x="7206831" y="5877851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99" name="Rectangle 513"/>
            <p:cNvSpPr>
              <a:spLocks noChangeArrowheads="1"/>
            </p:cNvSpPr>
            <p:nvPr/>
          </p:nvSpPr>
          <p:spPr bwMode="auto">
            <a:xfrm>
              <a:off x="7206831" y="5900007"/>
              <a:ext cx="51608" cy="14487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</p:grpSp>
      <p:cxnSp>
        <p:nvCxnSpPr>
          <p:cNvPr id="400" name="直接箭头连接符 399"/>
          <p:cNvCxnSpPr>
            <a:stCxn id="97" idx="3"/>
            <a:endCxn id="100" idx="1"/>
          </p:cNvCxnSpPr>
          <p:nvPr/>
        </p:nvCxnSpPr>
        <p:spPr>
          <a:xfrm flipV="1">
            <a:off x="2875775" y="4523598"/>
            <a:ext cx="649623" cy="1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箭头连接符 400"/>
          <p:cNvCxnSpPr>
            <a:stCxn id="100" idx="3"/>
            <a:endCxn id="175" idx="1"/>
          </p:cNvCxnSpPr>
          <p:nvPr/>
        </p:nvCxnSpPr>
        <p:spPr>
          <a:xfrm>
            <a:off x="4930160" y="4523598"/>
            <a:ext cx="600288" cy="2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箭头连接符 401"/>
          <p:cNvCxnSpPr>
            <a:stCxn id="481" idx="1"/>
            <a:endCxn id="175" idx="3"/>
          </p:cNvCxnSpPr>
          <p:nvPr/>
        </p:nvCxnSpPr>
        <p:spPr>
          <a:xfrm flipH="1" flipV="1">
            <a:off x="7088835" y="4525821"/>
            <a:ext cx="577629" cy="2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箭头连接符 402"/>
          <p:cNvCxnSpPr>
            <a:stCxn id="170" idx="0"/>
            <a:endCxn id="481" idx="3"/>
          </p:cNvCxnSpPr>
          <p:nvPr/>
        </p:nvCxnSpPr>
        <p:spPr>
          <a:xfrm flipH="1">
            <a:off x="9301779" y="4521613"/>
            <a:ext cx="805419" cy="6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肘形连接符 403"/>
          <p:cNvCxnSpPr>
            <a:stCxn id="353" idx="1"/>
            <a:endCxn id="481" idx="3"/>
          </p:cNvCxnSpPr>
          <p:nvPr/>
        </p:nvCxnSpPr>
        <p:spPr>
          <a:xfrm rot="10800000">
            <a:off x="9301779" y="4528381"/>
            <a:ext cx="751324" cy="62922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肘形连接符 404"/>
          <p:cNvCxnSpPr>
            <a:stCxn id="98" idx="3"/>
            <a:endCxn id="100" idx="1"/>
          </p:cNvCxnSpPr>
          <p:nvPr/>
        </p:nvCxnSpPr>
        <p:spPr>
          <a:xfrm flipV="1">
            <a:off x="2875775" y="4523598"/>
            <a:ext cx="649623" cy="57003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Text Box 317"/>
          <p:cNvSpPr txBox="1">
            <a:spLocks noChangeArrowheads="1"/>
          </p:cNvSpPr>
          <p:nvPr/>
        </p:nvSpPr>
        <p:spPr bwMode="auto">
          <a:xfrm>
            <a:off x="5077062" y="3532524"/>
            <a:ext cx="14080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 sz="1000" b="1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altLang="zh-CN" dirty="0"/>
              <a:t>Energy storage</a:t>
            </a:r>
            <a:endParaRPr lang="zh-CN" altLang="en-GB" dirty="0"/>
          </a:p>
        </p:txBody>
      </p:sp>
      <p:grpSp>
        <p:nvGrpSpPr>
          <p:cNvPr id="407" name="Group 90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9293047" y="1174898"/>
            <a:ext cx="879475" cy="707489"/>
            <a:chOff x="3809" y="1344"/>
            <a:chExt cx="1003" cy="829"/>
          </a:xfrm>
        </p:grpSpPr>
        <p:sp>
          <p:nvSpPr>
            <p:cNvPr id="408" name="Freeform 91"/>
            <p:cNvSpPr>
              <a:spLocks/>
            </p:cNvSpPr>
            <p:nvPr/>
          </p:nvSpPr>
          <p:spPr bwMode="gray">
            <a:xfrm>
              <a:off x="4664" y="1984"/>
              <a:ext cx="148" cy="175"/>
            </a:xfrm>
            <a:custGeom>
              <a:avLst/>
              <a:gdLst>
                <a:gd name="T0" fmla="*/ 1 w 295"/>
                <a:gd name="T1" fmla="*/ 1 h 350"/>
                <a:gd name="T2" fmla="*/ 1 w 295"/>
                <a:gd name="T3" fmla="*/ 1 h 350"/>
                <a:gd name="T4" fmla="*/ 1 w 295"/>
                <a:gd name="T5" fmla="*/ 1 h 350"/>
                <a:gd name="T6" fmla="*/ 1 w 295"/>
                <a:gd name="T7" fmla="*/ 1 h 350"/>
                <a:gd name="T8" fmla="*/ 1 w 295"/>
                <a:gd name="T9" fmla="*/ 1 h 350"/>
                <a:gd name="T10" fmla="*/ 1 w 295"/>
                <a:gd name="T11" fmla="*/ 1 h 350"/>
                <a:gd name="T12" fmla="*/ 1 w 295"/>
                <a:gd name="T13" fmla="*/ 1 h 350"/>
                <a:gd name="T14" fmla="*/ 1 w 295"/>
                <a:gd name="T15" fmla="*/ 1 h 350"/>
                <a:gd name="T16" fmla="*/ 1 w 295"/>
                <a:gd name="T17" fmla="*/ 1 h 350"/>
                <a:gd name="T18" fmla="*/ 1 w 295"/>
                <a:gd name="T19" fmla="*/ 1 h 350"/>
                <a:gd name="T20" fmla="*/ 1 w 295"/>
                <a:gd name="T21" fmla="*/ 1 h 350"/>
                <a:gd name="T22" fmla="*/ 1 w 295"/>
                <a:gd name="T23" fmla="*/ 1 h 350"/>
                <a:gd name="T24" fmla="*/ 1 w 295"/>
                <a:gd name="T25" fmla="*/ 1 h 350"/>
                <a:gd name="T26" fmla="*/ 1 w 295"/>
                <a:gd name="T27" fmla="*/ 1 h 350"/>
                <a:gd name="T28" fmla="*/ 1 w 295"/>
                <a:gd name="T29" fmla="*/ 1 h 350"/>
                <a:gd name="T30" fmla="*/ 1 w 295"/>
                <a:gd name="T31" fmla="*/ 1 h 350"/>
                <a:gd name="T32" fmla="*/ 1 w 295"/>
                <a:gd name="T33" fmla="*/ 1 h 350"/>
                <a:gd name="T34" fmla="*/ 1 w 295"/>
                <a:gd name="T35" fmla="*/ 1 h 350"/>
                <a:gd name="T36" fmla="*/ 1 w 295"/>
                <a:gd name="T37" fmla="*/ 1 h 350"/>
                <a:gd name="T38" fmla="*/ 1 w 295"/>
                <a:gd name="T39" fmla="*/ 1 h 350"/>
                <a:gd name="T40" fmla="*/ 1 w 295"/>
                <a:gd name="T41" fmla="*/ 1 h 350"/>
                <a:gd name="T42" fmla="*/ 1 w 295"/>
                <a:gd name="T43" fmla="*/ 1 h 350"/>
                <a:gd name="T44" fmla="*/ 1 w 295"/>
                <a:gd name="T45" fmla="*/ 1 h 350"/>
                <a:gd name="T46" fmla="*/ 1 w 295"/>
                <a:gd name="T47" fmla="*/ 1 h 350"/>
                <a:gd name="T48" fmla="*/ 1 w 295"/>
                <a:gd name="T49" fmla="*/ 1 h 350"/>
                <a:gd name="T50" fmla="*/ 1 w 295"/>
                <a:gd name="T51" fmla="*/ 1 h 350"/>
                <a:gd name="T52" fmla="*/ 1 w 295"/>
                <a:gd name="T53" fmla="*/ 1 h 350"/>
                <a:gd name="T54" fmla="*/ 1 w 295"/>
                <a:gd name="T55" fmla="*/ 1 h 350"/>
                <a:gd name="T56" fmla="*/ 1 w 295"/>
                <a:gd name="T57" fmla="*/ 1 h 350"/>
                <a:gd name="T58" fmla="*/ 1 w 295"/>
                <a:gd name="T59" fmla="*/ 1 h 350"/>
                <a:gd name="T60" fmla="*/ 1 w 295"/>
                <a:gd name="T61" fmla="*/ 1 h 350"/>
                <a:gd name="T62" fmla="*/ 1 w 295"/>
                <a:gd name="T63" fmla="*/ 1 h 350"/>
                <a:gd name="T64" fmla="*/ 1 w 295"/>
                <a:gd name="T65" fmla="*/ 1 h 350"/>
                <a:gd name="T66" fmla="*/ 1 w 295"/>
                <a:gd name="T67" fmla="*/ 1 h 350"/>
                <a:gd name="T68" fmla="*/ 1 w 295"/>
                <a:gd name="T69" fmla="*/ 1 h 350"/>
                <a:gd name="T70" fmla="*/ 1 w 295"/>
                <a:gd name="T71" fmla="*/ 1 h 350"/>
                <a:gd name="T72" fmla="*/ 1 w 295"/>
                <a:gd name="T73" fmla="*/ 1 h 3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5"/>
                <a:gd name="T112" fmla="*/ 0 h 350"/>
                <a:gd name="T113" fmla="*/ 295 w 295"/>
                <a:gd name="T114" fmla="*/ 350 h 3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5" h="350">
                  <a:moveTo>
                    <a:pt x="295" y="264"/>
                  </a:moveTo>
                  <a:lnTo>
                    <a:pt x="294" y="244"/>
                  </a:lnTo>
                  <a:lnTo>
                    <a:pt x="289" y="226"/>
                  </a:lnTo>
                  <a:lnTo>
                    <a:pt x="282" y="209"/>
                  </a:lnTo>
                  <a:lnTo>
                    <a:pt x="273" y="194"/>
                  </a:lnTo>
                  <a:lnTo>
                    <a:pt x="280" y="182"/>
                  </a:lnTo>
                  <a:lnTo>
                    <a:pt x="285" y="168"/>
                  </a:lnTo>
                  <a:lnTo>
                    <a:pt x="288" y="154"/>
                  </a:lnTo>
                  <a:lnTo>
                    <a:pt x="289" y="139"/>
                  </a:lnTo>
                  <a:lnTo>
                    <a:pt x="287" y="119"/>
                  </a:lnTo>
                  <a:lnTo>
                    <a:pt x="281" y="99"/>
                  </a:lnTo>
                  <a:lnTo>
                    <a:pt x="271" y="82"/>
                  </a:lnTo>
                  <a:lnTo>
                    <a:pt x="258" y="67"/>
                  </a:lnTo>
                  <a:lnTo>
                    <a:pt x="242" y="54"/>
                  </a:lnTo>
                  <a:lnTo>
                    <a:pt x="224" y="45"/>
                  </a:lnTo>
                  <a:lnTo>
                    <a:pt x="203" y="39"/>
                  </a:lnTo>
                  <a:lnTo>
                    <a:pt x="181" y="37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67" y="38"/>
                  </a:lnTo>
                  <a:lnTo>
                    <a:pt x="163" y="38"/>
                  </a:lnTo>
                  <a:lnTo>
                    <a:pt x="158" y="39"/>
                  </a:lnTo>
                  <a:lnTo>
                    <a:pt x="155" y="40"/>
                  </a:lnTo>
                  <a:lnTo>
                    <a:pt x="150" y="43"/>
                  </a:lnTo>
                  <a:lnTo>
                    <a:pt x="145" y="44"/>
                  </a:lnTo>
                  <a:lnTo>
                    <a:pt x="140" y="35"/>
                  </a:lnTo>
                  <a:lnTo>
                    <a:pt x="133" y="25"/>
                  </a:lnTo>
                  <a:lnTo>
                    <a:pt x="126" y="19"/>
                  </a:lnTo>
                  <a:lnTo>
                    <a:pt x="116" y="12"/>
                  </a:lnTo>
                  <a:lnTo>
                    <a:pt x="107" y="7"/>
                  </a:lnTo>
                  <a:lnTo>
                    <a:pt x="98" y="4"/>
                  </a:lnTo>
                  <a:lnTo>
                    <a:pt x="88" y="1"/>
                  </a:lnTo>
                  <a:lnTo>
                    <a:pt x="77" y="0"/>
                  </a:lnTo>
                  <a:lnTo>
                    <a:pt x="61" y="2"/>
                  </a:lnTo>
                  <a:lnTo>
                    <a:pt x="47" y="7"/>
                  </a:lnTo>
                  <a:lnTo>
                    <a:pt x="35" y="15"/>
                  </a:lnTo>
                  <a:lnTo>
                    <a:pt x="23" y="25"/>
                  </a:lnTo>
                  <a:lnTo>
                    <a:pt x="13" y="38"/>
                  </a:lnTo>
                  <a:lnTo>
                    <a:pt x="6" y="53"/>
                  </a:lnTo>
                  <a:lnTo>
                    <a:pt x="1" y="70"/>
                  </a:lnTo>
                  <a:lnTo>
                    <a:pt x="0" y="88"/>
                  </a:lnTo>
                  <a:lnTo>
                    <a:pt x="1" y="106"/>
                  </a:lnTo>
                  <a:lnTo>
                    <a:pt x="6" y="122"/>
                  </a:lnTo>
                  <a:lnTo>
                    <a:pt x="13" y="137"/>
                  </a:lnTo>
                  <a:lnTo>
                    <a:pt x="23" y="151"/>
                  </a:lnTo>
                  <a:lnTo>
                    <a:pt x="35" y="161"/>
                  </a:lnTo>
                  <a:lnTo>
                    <a:pt x="47" y="169"/>
                  </a:lnTo>
                  <a:lnTo>
                    <a:pt x="61" y="174"/>
                  </a:lnTo>
                  <a:lnTo>
                    <a:pt x="77" y="176"/>
                  </a:lnTo>
                  <a:lnTo>
                    <a:pt x="69" y="184"/>
                  </a:lnTo>
                  <a:lnTo>
                    <a:pt x="62" y="195"/>
                  </a:lnTo>
                  <a:lnTo>
                    <a:pt x="57" y="204"/>
                  </a:lnTo>
                  <a:lnTo>
                    <a:pt x="51" y="216"/>
                  </a:lnTo>
                  <a:lnTo>
                    <a:pt x="46" y="227"/>
                  </a:lnTo>
                  <a:lnTo>
                    <a:pt x="43" y="239"/>
                  </a:lnTo>
                  <a:lnTo>
                    <a:pt x="42" y="251"/>
                  </a:lnTo>
                  <a:lnTo>
                    <a:pt x="40" y="264"/>
                  </a:lnTo>
                  <a:lnTo>
                    <a:pt x="42" y="277"/>
                  </a:lnTo>
                  <a:lnTo>
                    <a:pt x="43" y="288"/>
                  </a:lnTo>
                  <a:lnTo>
                    <a:pt x="46" y="300"/>
                  </a:lnTo>
                  <a:lnTo>
                    <a:pt x="51" y="311"/>
                  </a:lnTo>
                  <a:lnTo>
                    <a:pt x="57" y="323"/>
                  </a:lnTo>
                  <a:lnTo>
                    <a:pt x="62" y="332"/>
                  </a:lnTo>
                  <a:lnTo>
                    <a:pt x="69" y="342"/>
                  </a:lnTo>
                  <a:lnTo>
                    <a:pt x="77" y="350"/>
                  </a:lnTo>
                  <a:lnTo>
                    <a:pt x="257" y="350"/>
                  </a:lnTo>
                  <a:lnTo>
                    <a:pt x="265" y="342"/>
                  </a:lnTo>
                  <a:lnTo>
                    <a:pt x="273" y="332"/>
                  </a:lnTo>
                  <a:lnTo>
                    <a:pt x="279" y="323"/>
                  </a:lnTo>
                  <a:lnTo>
                    <a:pt x="285" y="311"/>
                  </a:lnTo>
                  <a:lnTo>
                    <a:pt x="289" y="300"/>
                  </a:lnTo>
                  <a:lnTo>
                    <a:pt x="293" y="288"/>
                  </a:lnTo>
                  <a:lnTo>
                    <a:pt x="294" y="277"/>
                  </a:lnTo>
                  <a:lnTo>
                    <a:pt x="295" y="264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09" name="Freeform 92"/>
            <p:cNvSpPr>
              <a:spLocks/>
            </p:cNvSpPr>
            <p:nvPr/>
          </p:nvSpPr>
          <p:spPr bwMode="gray">
            <a:xfrm>
              <a:off x="3809" y="1974"/>
              <a:ext cx="182" cy="185"/>
            </a:xfrm>
            <a:custGeom>
              <a:avLst/>
              <a:gdLst>
                <a:gd name="T0" fmla="*/ 1 w 363"/>
                <a:gd name="T1" fmla="*/ 1 h 370"/>
                <a:gd name="T2" fmla="*/ 1 w 363"/>
                <a:gd name="T3" fmla="*/ 1 h 370"/>
                <a:gd name="T4" fmla="*/ 1 w 363"/>
                <a:gd name="T5" fmla="*/ 1 h 370"/>
                <a:gd name="T6" fmla="*/ 1 w 363"/>
                <a:gd name="T7" fmla="*/ 1 h 370"/>
                <a:gd name="T8" fmla="*/ 1 w 363"/>
                <a:gd name="T9" fmla="*/ 1 h 370"/>
                <a:gd name="T10" fmla="*/ 1 w 363"/>
                <a:gd name="T11" fmla="*/ 1 h 370"/>
                <a:gd name="T12" fmla="*/ 1 w 363"/>
                <a:gd name="T13" fmla="*/ 1 h 370"/>
                <a:gd name="T14" fmla="*/ 1 w 363"/>
                <a:gd name="T15" fmla="*/ 1 h 370"/>
                <a:gd name="T16" fmla="*/ 1 w 363"/>
                <a:gd name="T17" fmla="*/ 1 h 370"/>
                <a:gd name="T18" fmla="*/ 1 w 363"/>
                <a:gd name="T19" fmla="*/ 1 h 370"/>
                <a:gd name="T20" fmla="*/ 1 w 363"/>
                <a:gd name="T21" fmla="*/ 1 h 370"/>
                <a:gd name="T22" fmla="*/ 1 w 363"/>
                <a:gd name="T23" fmla="*/ 1 h 370"/>
                <a:gd name="T24" fmla="*/ 1 w 363"/>
                <a:gd name="T25" fmla="*/ 1 h 370"/>
                <a:gd name="T26" fmla="*/ 1 w 363"/>
                <a:gd name="T27" fmla="*/ 1 h 370"/>
                <a:gd name="T28" fmla="*/ 1 w 363"/>
                <a:gd name="T29" fmla="*/ 1 h 370"/>
                <a:gd name="T30" fmla="*/ 1 w 363"/>
                <a:gd name="T31" fmla="*/ 1 h 370"/>
                <a:gd name="T32" fmla="*/ 1 w 363"/>
                <a:gd name="T33" fmla="*/ 1 h 370"/>
                <a:gd name="T34" fmla="*/ 1 w 363"/>
                <a:gd name="T35" fmla="*/ 1 h 370"/>
                <a:gd name="T36" fmla="*/ 1 w 363"/>
                <a:gd name="T37" fmla="*/ 1 h 370"/>
                <a:gd name="T38" fmla="*/ 1 w 363"/>
                <a:gd name="T39" fmla="*/ 1 h 370"/>
                <a:gd name="T40" fmla="*/ 1 w 363"/>
                <a:gd name="T41" fmla="*/ 0 h 370"/>
                <a:gd name="T42" fmla="*/ 1 w 363"/>
                <a:gd name="T43" fmla="*/ 1 h 370"/>
                <a:gd name="T44" fmla="*/ 1 w 363"/>
                <a:gd name="T45" fmla="*/ 1 h 370"/>
                <a:gd name="T46" fmla="*/ 1 w 363"/>
                <a:gd name="T47" fmla="*/ 1 h 370"/>
                <a:gd name="T48" fmla="*/ 1 w 363"/>
                <a:gd name="T49" fmla="*/ 1 h 370"/>
                <a:gd name="T50" fmla="*/ 1 w 363"/>
                <a:gd name="T51" fmla="*/ 1 h 370"/>
                <a:gd name="T52" fmla="*/ 1 w 363"/>
                <a:gd name="T53" fmla="*/ 1 h 370"/>
                <a:gd name="T54" fmla="*/ 1 w 363"/>
                <a:gd name="T55" fmla="*/ 1 h 370"/>
                <a:gd name="T56" fmla="*/ 1 w 363"/>
                <a:gd name="T57" fmla="*/ 1 h 370"/>
                <a:gd name="T58" fmla="*/ 1 w 363"/>
                <a:gd name="T59" fmla="*/ 1 h 370"/>
                <a:gd name="T60" fmla="*/ 1 w 363"/>
                <a:gd name="T61" fmla="*/ 1 h 370"/>
                <a:gd name="T62" fmla="*/ 1 w 363"/>
                <a:gd name="T63" fmla="*/ 1 h 370"/>
                <a:gd name="T64" fmla="*/ 1 w 363"/>
                <a:gd name="T65" fmla="*/ 1 h 370"/>
                <a:gd name="T66" fmla="*/ 1 w 363"/>
                <a:gd name="T67" fmla="*/ 1 h 370"/>
                <a:gd name="T68" fmla="*/ 1 w 363"/>
                <a:gd name="T69" fmla="*/ 1 h 370"/>
                <a:gd name="T70" fmla="*/ 1 w 363"/>
                <a:gd name="T71" fmla="*/ 1 h 370"/>
                <a:gd name="T72" fmla="*/ 1 w 363"/>
                <a:gd name="T73" fmla="*/ 1 h 370"/>
                <a:gd name="T74" fmla="*/ 1 w 363"/>
                <a:gd name="T75" fmla="*/ 1 h 370"/>
                <a:gd name="T76" fmla="*/ 1 w 363"/>
                <a:gd name="T77" fmla="*/ 1 h 370"/>
                <a:gd name="T78" fmla="*/ 1 w 363"/>
                <a:gd name="T79" fmla="*/ 1 h 370"/>
                <a:gd name="T80" fmla="*/ 0 w 363"/>
                <a:gd name="T81" fmla="*/ 1 h 370"/>
                <a:gd name="T82" fmla="*/ 1 w 363"/>
                <a:gd name="T83" fmla="*/ 1 h 370"/>
                <a:gd name="T84" fmla="*/ 1 w 363"/>
                <a:gd name="T85" fmla="*/ 1 h 370"/>
                <a:gd name="T86" fmla="*/ 1 w 363"/>
                <a:gd name="T87" fmla="*/ 1 h 370"/>
                <a:gd name="T88" fmla="*/ 1 w 363"/>
                <a:gd name="T89" fmla="*/ 1 h 370"/>
                <a:gd name="T90" fmla="*/ 1 w 363"/>
                <a:gd name="T91" fmla="*/ 1 h 370"/>
                <a:gd name="T92" fmla="*/ 1 w 363"/>
                <a:gd name="T93" fmla="*/ 1 h 370"/>
                <a:gd name="T94" fmla="*/ 1 w 363"/>
                <a:gd name="T95" fmla="*/ 1 h 370"/>
                <a:gd name="T96" fmla="*/ 1 w 363"/>
                <a:gd name="T97" fmla="*/ 1 h 370"/>
                <a:gd name="T98" fmla="*/ 1 w 363"/>
                <a:gd name="T99" fmla="*/ 1 h 370"/>
                <a:gd name="T100" fmla="*/ 1 w 363"/>
                <a:gd name="T101" fmla="*/ 1 h 370"/>
                <a:gd name="T102" fmla="*/ 1 w 363"/>
                <a:gd name="T103" fmla="*/ 1 h 370"/>
                <a:gd name="T104" fmla="*/ 1 w 363"/>
                <a:gd name="T105" fmla="*/ 1 h 370"/>
                <a:gd name="T106" fmla="*/ 1 w 363"/>
                <a:gd name="T107" fmla="*/ 1 h 370"/>
                <a:gd name="T108" fmla="*/ 1 w 363"/>
                <a:gd name="T109" fmla="*/ 1 h 370"/>
                <a:gd name="T110" fmla="*/ 1 w 363"/>
                <a:gd name="T111" fmla="*/ 1 h 370"/>
                <a:gd name="T112" fmla="*/ 1 w 363"/>
                <a:gd name="T113" fmla="*/ 1 h 370"/>
                <a:gd name="T114" fmla="*/ 1 w 363"/>
                <a:gd name="T115" fmla="*/ 1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3"/>
                <a:gd name="T175" fmla="*/ 0 h 370"/>
                <a:gd name="T176" fmla="*/ 363 w 363"/>
                <a:gd name="T177" fmla="*/ 370 h 3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3" h="370">
                  <a:moveTo>
                    <a:pt x="273" y="270"/>
                  </a:moveTo>
                  <a:lnTo>
                    <a:pt x="273" y="267"/>
                  </a:lnTo>
                  <a:lnTo>
                    <a:pt x="273" y="263"/>
                  </a:lnTo>
                  <a:lnTo>
                    <a:pt x="273" y="260"/>
                  </a:lnTo>
                  <a:lnTo>
                    <a:pt x="273" y="256"/>
                  </a:lnTo>
                  <a:lnTo>
                    <a:pt x="292" y="248"/>
                  </a:lnTo>
                  <a:lnTo>
                    <a:pt x="309" y="237"/>
                  </a:lnTo>
                  <a:lnTo>
                    <a:pt x="324" y="224"/>
                  </a:lnTo>
                  <a:lnTo>
                    <a:pt x="338" y="209"/>
                  </a:lnTo>
                  <a:lnTo>
                    <a:pt x="348" y="192"/>
                  </a:lnTo>
                  <a:lnTo>
                    <a:pt x="356" y="173"/>
                  </a:lnTo>
                  <a:lnTo>
                    <a:pt x="361" y="153"/>
                  </a:lnTo>
                  <a:lnTo>
                    <a:pt x="363" y="132"/>
                  </a:lnTo>
                  <a:lnTo>
                    <a:pt x="361" y="105"/>
                  </a:lnTo>
                  <a:lnTo>
                    <a:pt x="353" y="81"/>
                  </a:lnTo>
                  <a:lnTo>
                    <a:pt x="340" y="58"/>
                  </a:lnTo>
                  <a:lnTo>
                    <a:pt x="323" y="39"/>
                  </a:lnTo>
                  <a:lnTo>
                    <a:pt x="303" y="22"/>
                  </a:lnTo>
                  <a:lnTo>
                    <a:pt x="279" y="11"/>
                  </a:lnTo>
                  <a:lnTo>
                    <a:pt x="254" y="3"/>
                  </a:lnTo>
                  <a:lnTo>
                    <a:pt x="226" y="0"/>
                  </a:lnTo>
                  <a:lnTo>
                    <a:pt x="198" y="3"/>
                  </a:lnTo>
                  <a:lnTo>
                    <a:pt x="173" y="11"/>
                  </a:lnTo>
                  <a:lnTo>
                    <a:pt x="150" y="22"/>
                  </a:lnTo>
                  <a:lnTo>
                    <a:pt x="130" y="39"/>
                  </a:lnTo>
                  <a:lnTo>
                    <a:pt x="113" y="58"/>
                  </a:lnTo>
                  <a:lnTo>
                    <a:pt x="100" y="81"/>
                  </a:lnTo>
                  <a:lnTo>
                    <a:pt x="92" y="105"/>
                  </a:lnTo>
                  <a:lnTo>
                    <a:pt x="90" y="132"/>
                  </a:lnTo>
                  <a:lnTo>
                    <a:pt x="90" y="135"/>
                  </a:lnTo>
                  <a:lnTo>
                    <a:pt x="90" y="139"/>
                  </a:lnTo>
                  <a:lnTo>
                    <a:pt x="90" y="143"/>
                  </a:lnTo>
                  <a:lnTo>
                    <a:pt x="90" y="147"/>
                  </a:lnTo>
                  <a:lnTo>
                    <a:pt x="72" y="155"/>
                  </a:lnTo>
                  <a:lnTo>
                    <a:pt x="54" y="165"/>
                  </a:lnTo>
                  <a:lnTo>
                    <a:pt x="39" y="179"/>
                  </a:lnTo>
                  <a:lnTo>
                    <a:pt x="26" y="194"/>
                  </a:lnTo>
                  <a:lnTo>
                    <a:pt x="15" y="211"/>
                  </a:lnTo>
                  <a:lnTo>
                    <a:pt x="7" y="230"/>
                  </a:lnTo>
                  <a:lnTo>
                    <a:pt x="3" y="249"/>
                  </a:lnTo>
                  <a:lnTo>
                    <a:pt x="0" y="270"/>
                  </a:lnTo>
                  <a:lnTo>
                    <a:pt x="1" y="285"/>
                  </a:lnTo>
                  <a:lnTo>
                    <a:pt x="4" y="299"/>
                  </a:lnTo>
                  <a:lnTo>
                    <a:pt x="7" y="313"/>
                  </a:lnTo>
                  <a:lnTo>
                    <a:pt x="13" y="327"/>
                  </a:lnTo>
                  <a:lnTo>
                    <a:pt x="20" y="338"/>
                  </a:lnTo>
                  <a:lnTo>
                    <a:pt x="28" y="350"/>
                  </a:lnTo>
                  <a:lnTo>
                    <a:pt x="37" y="361"/>
                  </a:lnTo>
                  <a:lnTo>
                    <a:pt x="47" y="370"/>
                  </a:lnTo>
                  <a:lnTo>
                    <a:pt x="226" y="370"/>
                  </a:lnTo>
                  <a:lnTo>
                    <a:pt x="236" y="361"/>
                  </a:lnTo>
                  <a:lnTo>
                    <a:pt x="246" y="350"/>
                  </a:lnTo>
                  <a:lnTo>
                    <a:pt x="254" y="338"/>
                  </a:lnTo>
                  <a:lnTo>
                    <a:pt x="261" y="327"/>
                  </a:lnTo>
                  <a:lnTo>
                    <a:pt x="266" y="313"/>
                  </a:lnTo>
                  <a:lnTo>
                    <a:pt x="270" y="299"/>
                  </a:lnTo>
                  <a:lnTo>
                    <a:pt x="272" y="285"/>
                  </a:lnTo>
                  <a:lnTo>
                    <a:pt x="273" y="270"/>
                  </a:lnTo>
                  <a:close/>
                </a:path>
              </a:pathLst>
            </a:custGeom>
            <a:solidFill>
              <a:srgbClr val="00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0" name="Freeform 93"/>
            <p:cNvSpPr>
              <a:spLocks/>
            </p:cNvSpPr>
            <p:nvPr/>
          </p:nvSpPr>
          <p:spPr bwMode="gray">
            <a:xfrm>
              <a:off x="3906" y="1344"/>
              <a:ext cx="809" cy="829"/>
            </a:xfrm>
            <a:custGeom>
              <a:avLst/>
              <a:gdLst>
                <a:gd name="T0" fmla="*/ 0 w 1617"/>
                <a:gd name="T1" fmla="*/ 1 h 1658"/>
                <a:gd name="T2" fmla="*/ 1 w 1617"/>
                <a:gd name="T3" fmla="*/ 1 h 1658"/>
                <a:gd name="T4" fmla="*/ 1 w 1617"/>
                <a:gd name="T5" fmla="*/ 1 h 1658"/>
                <a:gd name="T6" fmla="*/ 1 w 1617"/>
                <a:gd name="T7" fmla="*/ 1 h 1658"/>
                <a:gd name="T8" fmla="*/ 1 w 1617"/>
                <a:gd name="T9" fmla="*/ 1 h 1658"/>
                <a:gd name="T10" fmla="*/ 1 w 1617"/>
                <a:gd name="T11" fmla="*/ 1 h 1658"/>
                <a:gd name="T12" fmla="*/ 1 w 1617"/>
                <a:gd name="T13" fmla="*/ 0 h 1658"/>
                <a:gd name="T14" fmla="*/ 1 w 1617"/>
                <a:gd name="T15" fmla="*/ 0 h 1658"/>
                <a:gd name="T16" fmla="*/ 1 w 1617"/>
                <a:gd name="T17" fmla="*/ 1 h 1658"/>
                <a:gd name="T18" fmla="*/ 1 w 1617"/>
                <a:gd name="T19" fmla="*/ 1 h 1658"/>
                <a:gd name="T20" fmla="*/ 1 w 1617"/>
                <a:gd name="T21" fmla="*/ 1 h 1658"/>
                <a:gd name="T22" fmla="*/ 1 w 1617"/>
                <a:gd name="T23" fmla="*/ 1 h 1658"/>
                <a:gd name="T24" fmla="*/ 0 w 1617"/>
                <a:gd name="T25" fmla="*/ 1 h 1658"/>
                <a:gd name="T26" fmla="*/ 0 w 1617"/>
                <a:gd name="T27" fmla="*/ 1 h 16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17"/>
                <a:gd name="T43" fmla="*/ 0 h 1658"/>
                <a:gd name="T44" fmla="*/ 1617 w 1617"/>
                <a:gd name="T45" fmla="*/ 1658 h 16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17" h="1658">
                  <a:moveTo>
                    <a:pt x="0" y="1658"/>
                  </a:moveTo>
                  <a:lnTo>
                    <a:pt x="1617" y="1658"/>
                  </a:lnTo>
                  <a:lnTo>
                    <a:pt x="1617" y="952"/>
                  </a:lnTo>
                  <a:lnTo>
                    <a:pt x="1537" y="873"/>
                  </a:lnTo>
                  <a:lnTo>
                    <a:pt x="1337" y="873"/>
                  </a:lnTo>
                  <a:lnTo>
                    <a:pt x="1337" y="80"/>
                  </a:lnTo>
                  <a:lnTo>
                    <a:pt x="1257" y="0"/>
                  </a:lnTo>
                  <a:lnTo>
                    <a:pt x="729" y="0"/>
                  </a:lnTo>
                  <a:lnTo>
                    <a:pt x="729" y="1010"/>
                  </a:lnTo>
                  <a:lnTo>
                    <a:pt x="490" y="1010"/>
                  </a:lnTo>
                  <a:lnTo>
                    <a:pt x="490" y="578"/>
                  </a:lnTo>
                  <a:lnTo>
                    <a:pt x="411" y="501"/>
                  </a:lnTo>
                  <a:lnTo>
                    <a:pt x="0" y="501"/>
                  </a:lnTo>
                  <a:lnTo>
                    <a:pt x="0" y="16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1" name="Rectangle 94"/>
            <p:cNvSpPr>
              <a:spLocks noChangeArrowheads="1"/>
            </p:cNvSpPr>
            <p:nvPr/>
          </p:nvSpPr>
          <p:spPr bwMode="gray">
            <a:xfrm>
              <a:off x="4629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2" name="Rectangle 95"/>
            <p:cNvSpPr>
              <a:spLocks noChangeArrowheads="1"/>
            </p:cNvSpPr>
            <p:nvPr/>
          </p:nvSpPr>
          <p:spPr bwMode="gray">
            <a:xfrm>
              <a:off x="4629" y="1985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3" name="Rectangle 96"/>
            <p:cNvSpPr>
              <a:spLocks noChangeArrowheads="1"/>
            </p:cNvSpPr>
            <p:nvPr/>
          </p:nvSpPr>
          <p:spPr bwMode="gray">
            <a:xfrm>
              <a:off x="4629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4" name="Rectangle 97"/>
            <p:cNvSpPr>
              <a:spLocks noChangeArrowheads="1"/>
            </p:cNvSpPr>
            <p:nvPr/>
          </p:nvSpPr>
          <p:spPr bwMode="gray">
            <a:xfrm>
              <a:off x="4629" y="179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5" name="Rectangle 98"/>
            <p:cNvSpPr>
              <a:spLocks noChangeArrowheads="1"/>
            </p:cNvSpPr>
            <p:nvPr/>
          </p:nvSpPr>
          <p:spPr bwMode="gray">
            <a:xfrm>
              <a:off x="4582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6" name="Rectangle 99"/>
            <p:cNvSpPr>
              <a:spLocks noChangeArrowheads="1"/>
            </p:cNvSpPr>
            <p:nvPr/>
          </p:nvSpPr>
          <p:spPr bwMode="gray">
            <a:xfrm>
              <a:off x="4582" y="1985"/>
              <a:ext cx="28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7" name="Rectangle 100"/>
            <p:cNvSpPr>
              <a:spLocks noChangeArrowheads="1"/>
            </p:cNvSpPr>
            <p:nvPr/>
          </p:nvSpPr>
          <p:spPr bwMode="gray">
            <a:xfrm>
              <a:off x="4582" y="1892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8" name="Rectangle 101"/>
            <p:cNvSpPr>
              <a:spLocks noChangeArrowheads="1"/>
            </p:cNvSpPr>
            <p:nvPr/>
          </p:nvSpPr>
          <p:spPr bwMode="gray">
            <a:xfrm>
              <a:off x="4582" y="1799"/>
              <a:ext cx="28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9" name="Rectangle 102"/>
            <p:cNvSpPr>
              <a:spLocks noChangeArrowheads="1"/>
            </p:cNvSpPr>
            <p:nvPr/>
          </p:nvSpPr>
          <p:spPr bwMode="gray">
            <a:xfrm>
              <a:off x="4536" y="2079"/>
              <a:ext cx="27" cy="73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0" name="Rectangle 103"/>
            <p:cNvSpPr>
              <a:spLocks noChangeArrowheads="1"/>
            </p:cNvSpPr>
            <p:nvPr/>
          </p:nvSpPr>
          <p:spPr bwMode="gray">
            <a:xfrm>
              <a:off x="4536" y="1985"/>
              <a:ext cx="27" cy="75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1" name="Rectangle 104"/>
            <p:cNvSpPr>
              <a:spLocks noChangeArrowheads="1"/>
            </p:cNvSpPr>
            <p:nvPr/>
          </p:nvSpPr>
          <p:spPr bwMode="gray">
            <a:xfrm>
              <a:off x="4536" y="1892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2" name="Rectangle 105"/>
            <p:cNvSpPr>
              <a:spLocks noChangeArrowheads="1"/>
            </p:cNvSpPr>
            <p:nvPr/>
          </p:nvSpPr>
          <p:spPr bwMode="gray">
            <a:xfrm>
              <a:off x="4536" y="1799"/>
              <a:ext cx="27" cy="74"/>
            </a:xfrm>
            <a:prstGeom prst="rect">
              <a:avLst/>
            </a:prstGeom>
            <a:solidFill>
              <a:srgbClr val="7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3" name="Rectangle 106"/>
            <p:cNvSpPr>
              <a:spLocks noChangeArrowheads="1"/>
            </p:cNvSpPr>
            <p:nvPr/>
          </p:nvSpPr>
          <p:spPr bwMode="gray">
            <a:xfrm>
              <a:off x="4287" y="2110"/>
              <a:ext cx="229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4" name="Rectangle 107"/>
            <p:cNvSpPr>
              <a:spLocks noChangeArrowheads="1"/>
            </p:cNvSpPr>
            <p:nvPr/>
          </p:nvSpPr>
          <p:spPr bwMode="gray">
            <a:xfrm>
              <a:off x="4287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5" name="Rectangle 108"/>
            <p:cNvSpPr>
              <a:spLocks noChangeArrowheads="1"/>
            </p:cNvSpPr>
            <p:nvPr/>
          </p:nvSpPr>
          <p:spPr bwMode="gray">
            <a:xfrm>
              <a:off x="4348" y="2047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6" name="Rectangle 109"/>
            <p:cNvSpPr>
              <a:spLocks noChangeArrowheads="1"/>
            </p:cNvSpPr>
            <p:nvPr/>
          </p:nvSpPr>
          <p:spPr bwMode="gray">
            <a:xfrm>
              <a:off x="4411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7" name="Rectangle 110"/>
            <p:cNvSpPr>
              <a:spLocks noChangeArrowheads="1"/>
            </p:cNvSpPr>
            <p:nvPr/>
          </p:nvSpPr>
          <p:spPr bwMode="gray">
            <a:xfrm>
              <a:off x="4473" y="204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8" name="Rectangle 111"/>
            <p:cNvSpPr>
              <a:spLocks noChangeArrowheads="1"/>
            </p:cNvSpPr>
            <p:nvPr/>
          </p:nvSpPr>
          <p:spPr bwMode="gray">
            <a:xfrm>
              <a:off x="4287" y="198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9" name="Rectangle 112"/>
            <p:cNvSpPr>
              <a:spLocks noChangeArrowheads="1"/>
            </p:cNvSpPr>
            <p:nvPr/>
          </p:nvSpPr>
          <p:spPr bwMode="gray">
            <a:xfrm>
              <a:off x="4349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0" name="Rectangle 113"/>
            <p:cNvSpPr>
              <a:spLocks noChangeArrowheads="1"/>
            </p:cNvSpPr>
            <p:nvPr/>
          </p:nvSpPr>
          <p:spPr bwMode="gray">
            <a:xfrm>
              <a:off x="4411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1" name="Rectangle 114"/>
            <p:cNvSpPr>
              <a:spLocks noChangeArrowheads="1"/>
            </p:cNvSpPr>
            <p:nvPr/>
          </p:nvSpPr>
          <p:spPr bwMode="gray">
            <a:xfrm>
              <a:off x="4473" y="1985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2" name="Rectangle 115"/>
            <p:cNvSpPr>
              <a:spLocks noChangeArrowheads="1"/>
            </p:cNvSpPr>
            <p:nvPr/>
          </p:nvSpPr>
          <p:spPr bwMode="gray">
            <a:xfrm>
              <a:off x="4287" y="1923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3" name="Rectangle 116"/>
            <p:cNvSpPr>
              <a:spLocks noChangeArrowheads="1"/>
            </p:cNvSpPr>
            <p:nvPr/>
          </p:nvSpPr>
          <p:spPr bwMode="gray">
            <a:xfrm>
              <a:off x="4349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4" name="Rectangle 117"/>
            <p:cNvSpPr>
              <a:spLocks noChangeArrowheads="1"/>
            </p:cNvSpPr>
            <p:nvPr/>
          </p:nvSpPr>
          <p:spPr bwMode="gray">
            <a:xfrm>
              <a:off x="4411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5" name="Rectangle 118"/>
            <p:cNvSpPr>
              <a:spLocks noChangeArrowheads="1"/>
            </p:cNvSpPr>
            <p:nvPr/>
          </p:nvSpPr>
          <p:spPr bwMode="gray">
            <a:xfrm>
              <a:off x="4473" y="1923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6" name="Rectangle 119"/>
            <p:cNvSpPr>
              <a:spLocks noChangeArrowheads="1"/>
            </p:cNvSpPr>
            <p:nvPr/>
          </p:nvSpPr>
          <p:spPr bwMode="gray">
            <a:xfrm>
              <a:off x="4287" y="1861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7" name="Rectangle 120"/>
            <p:cNvSpPr>
              <a:spLocks noChangeArrowheads="1"/>
            </p:cNvSpPr>
            <p:nvPr/>
          </p:nvSpPr>
          <p:spPr bwMode="gray">
            <a:xfrm>
              <a:off x="4287" y="1799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8" name="Rectangle 121"/>
            <p:cNvSpPr>
              <a:spLocks noChangeArrowheads="1"/>
            </p:cNvSpPr>
            <p:nvPr/>
          </p:nvSpPr>
          <p:spPr bwMode="gray">
            <a:xfrm>
              <a:off x="4348" y="1799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9" name="Rectangle 122"/>
            <p:cNvSpPr>
              <a:spLocks noChangeArrowheads="1"/>
            </p:cNvSpPr>
            <p:nvPr/>
          </p:nvSpPr>
          <p:spPr bwMode="gray">
            <a:xfrm>
              <a:off x="4411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0" name="Rectangle 123"/>
            <p:cNvSpPr>
              <a:spLocks noChangeArrowheads="1"/>
            </p:cNvSpPr>
            <p:nvPr/>
          </p:nvSpPr>
          <p:spPr bwMode="gray">
            <a:xfrm>
              <a:off x="4473" y="1799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1" name="Rectangle 124"/>
            <p:cNvSpPr>
              <a:spLocks noChangeArrowheads="1"/>
            </p:cNvSpPr>
            <p:nvPr/>
          </p:nvSpPr>
          <p:spPr bwMode="gray">
            <a:xfrm>
              <a:off x="4287" y="1737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2" name="Rectangle 125"/>
            <p:cNvSpPr>
              <a:spLocks noChangeArrowheads="1"/>
            </p:cNvSpPr>
            <p:nvPr/>
          </p:nvSpPr>
          <p:spPr bwMode="gray">
            <a:xfrm>
              <a:off x="4348" y="1737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3" name="Rectangle 126"/>
            <p:cNvSpPr>
              <a:spLocks noChangeArrowheads="1"/>
            </p:cNvSpPr>
            <p:nvPr/>
          </p:nvSpPr>
          <p:spPr bwMode="gray">
            <a:xfrm>
              <a:off x="4411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4" name="Rectangle 127"/>
            <p:cNvSpPr>
              <a:spLocks noChangeArrowheads="1"/>
            </p:cNvSpPr>
            <p:nvPr/>
          </p:nvSpPr>
          <p:spPr bwMode="gray">
            <a:xfrm>
              <a:off x="4473" y="1737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5" name="Rectangle 128"/>
            <p:cNvSpPr>
              <a:spLocks noChangeArrowheads="1"/>
            </p:cNvSpPr>
            <p:nvPr/>
          </p:nvSpPr>
          <p:spPr bwMode="gray">
            <a:xfrm>
              <a:off x="4287" y="1675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6" name="Rectangle 129"/>
            <p:cNvSpPr>
              <a:spLocks noChangeArrowheads="1"/>
            </p:cNvSpPr>
            <p:nvPr/>
          </p:nvSpPr>
          <p:spPr bwMode="gray">
            <a:xfrm>
              <a:off x="4348" y="1675"/>
              <a:ext cx="44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7" name="Rectangle 130"/>
            <p:cNvSpPr>
              <a:spLocks noChangeArrowheads="1"/>
            </p:cNvSpPr>
            <p:nvPr/>
          </p:nvSpPr>
          <p:spPr bwMode="gray">
            <a:xfrm>
              <a:off x="4411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8" name="Rectangle 131"/>
            <p:cNvSpPr>
              <a:spLocks noChangeArrowheads="1"/>
            </p:cNvSpPr>
            <p:nvPr/>
          </p:nvSpPr>
          <p:spPr bwMode="gray">
            <a:xfrm>
              <a:off x="4473" y="1675"/>
              <a:ext cx="43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9" name="Rectangle 132"/>
            <p:cNvSpPr>
              <a:spLocks noChangeArrowheads="1"/>
            </p:cNvSpPr>
            <p:nvPr/>
          </p:nvSpPr>
          <p:spPr bwMode="gray">
            <a:xfrm>
              <a:off x="4287" y="1612"/>
              <a:ext cx="228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0" name="Rectangle 133"/>
            <p:cNvSpPr>
              <a:spLocks noChangeArrowheads="1"/>
            </p:cNvSpPr>
            <p:nvPr/>
          </p:nvSpPr>
          <p:spPr bwMode="gray">
            <a:xfrm>
              <a:off x="4287" y="1550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1" name="Rectangle 134"/>
            <p:cNvSpPr>
              <a:spLocks noChangeArrowheads="1"/>
            </p:cNvSpPr>
            <p:nvPr/>
          </p:nvSpPr>
          <p:spPr bwMode="gray">
            <a:xfrm>
              <a:off x="4348" y="1550"/>
              <a:ext cx="44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2" name="Rectangle 135"/>
            <p:cNvSpPr>
              <a:spLocks noChangeArrowheads="1"/>
            </p:cNvSpPr>
            <p:nvPr/>
          </p:nvSpPr>
          <p:spPr bwMode="gray">
            <a:xfrm>
              <a:off x="4411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3" name="Rectangle 136"/>
            <p:cNvSpPr>
              <a:spLocks noChangeArrowheads="1"/>
            </p:cNvSpPr>
            <p:nvPr/>
          </p:nvSpPr>
          <p:spPr bwMode="gray">
            <a:xfrm>
              <a:off x="4473" y="1550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4" name="Rectangle 137"/>
            <p:cNvSpPr>
              <a:spLocks noChangeArrowheads="1"/>
            </p:cNvSpPr>
            <p:nvPr/>
          </p:nvSpPr>
          <p:spPr bwMode="gray">
            <a:xfrm>
              <a:off x="4287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5" name="Rectangle 138"/>
            <p:cNvSpPr>
              <a:spLocks noChangeArrowheads="1"/>
            </p:cNvSpPr>
            <p:nvPr/>
          </p:nvSpPr>
          <p:spPr bwMode="gray">
            <a:xfrm>
              <a:off x="4348" y="1488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6" name="Rectangle 139"/>
            <p:cNvSpPr>
              <a:spLocks noChangeArrowheads="1"/>
            </p:cNvSpPr>
            <p:nvPr/>
          </p:nvSpPr>
          <p:spPr bwMode="gray">
            <a:xfrm>
              <a:off x="4411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7" name="Rectangle 140"/>
            <p:cNvSpPr>
              <a:spLocks noChangeArrowheads="1"/>
            </p:cNvSpPr>
            <p:nvPr/>
          </p:nvSpPr>
          <p:spPr bwMode="gray">
            <a:xfrm>
              <a:off x="4473" y="1488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8" name="Rectangle 141"/>
            <p:cNvSpPr>
              <a:spLocks noChangeArrowheads="1"/>
            </p:cNvSpPr>
            <p:nvPr/>
          </p:nvSpPr>
          <p:spPr bwMode="gray">
            <a:xfrm>
              <a:off x="4287" y="1426"/>
              <a:ext cx="42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9" name="Rectangle 142"/>
            <p:cNvSpPr>
              <a:spLocks noChangeArrowheads="1"/>
            </p:cNvSpPr>
            <p:nvPr/>
          </p:nvSpPr>
          <p:spPr bwMode="gray">
            <a:xfrm>
              <a:off x="4348" y="1426"/>
              <a:ext cx="43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0" name="Rectangle 143"/>
            <p:cNvSpPr>
              <a:spLocks noChangeArrowheads="1"/>
            </p:cNvSpPr>
            <p:nvPr/>
          </p:nvSpPr>
          <p:spPr bwMode="gray">
            <a:xfrm>
              <a:off x="4411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1" name="Rectangle 144"/>
            <p:cNvSpPr>
              <a:spLocks noChangeArrowheads="1"/>
            </p:cNvSpPr>
            <p:nvPr/>
          </p:nvSpPr>
          <p:spPr bwMode="gray">
            <a:xfrm>
              <a:off x="4473" y="1426"/>
              <a:ext cx="42" cy="43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2" name="Rectangle 145"/>
            <p:cNvSpPr>
              <a:spLocks noChangeArrowheads="1"/>
            </p:cNvSpPr>
            <p:nvPr/>
          </p:nvSpPr>
          <p:spPr bwMode="gray">
            <a:xfrm>
              <a:off x="4287" y="1364"/>
              <a:ext cx="228" cy="42"/>
            </a:xfrm>
            <a:prstGeom prst="rect">
              <a:avLst/>
            </a:prstGeom>
            <a:solidFill>
              <a:srgbClr val="7F7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3" name="Rectangle 146"/>
            <p:cNvSpPr>
              <a:spLocks noChangeArrowheads="1"/>
            </p:cNvSpPr>
            <p:nvPr/>
          </p:nvSpPr>
          <p:spPr bwMode="gray">
            <a:xfrm>
              <a:off x="4112" y="2123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4" name="Rectangle 147"/>
            <p:cNvSpPr>
              <a:spLocks noChangeArrowheads="1"/>
            </p:cNvSpPr>
            <p:nvPr/>
          </p:nvSpPr>
          <p:spPr bwMode="gray">
            <a:xfrm>
              <a:off x="4112" y="2072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5" name="Rectangle 148"/>
            <p:cNvSpPr>
              <a:spLocks noChangeArrowheads="1"/>
            </p:cNvSpPr>
            <p:nvPr/>
          </p:nvSpPr>
          <p:spPr bwMode="gray">
            <a:xfrm>
              <a:off x="4112" y="2021"/>
              <a:ext cx="159" cy="32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6" name="Rectangle 149"/>
            <p:cNvSpPr>
              <a:spLocks noChangeArrowheads="1"/>
            </p:cNvSpPr>
            <p:nvPr/>
          </p:nvSpPr>
          <p:spPr bwMode="gray">
            <a:xfrm>
              <a:off x="4112" y="197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7" name="Rectangle 150"/>
            <p:cNvSpPr>
              <a:spLocks noChangeArrowheads="1"/>
            </p:cNvSpPr>
            <p:nvPr/>
          </p:nvSpPr>
          <p:spPr bwMode="gray">
            <a:xfrm>
              <a:off x="4112" y="1921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8" name="Rectangle 151"/>
            <p:cNvSpPr>
              <a:spLocks noChangeArrowheads="1"/>
            </p:cNvSpPr>
            <p:nvPr/>
          </p:nvSpPr>
          <p:spPr bwMode="gray">
            <a:xfrm>
              <a:off x="4112" y="1870"/>
              <a:ext cx="159" cy="31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9" name="Rectangle 152"/>
            <p:cNvSpPr>
              <a:spLocks noChangeArrowheads="1"/>
            </p:cNvSpPr>
            <p:nvPr/>
          </p:nvSpPr>
          <p:spPr bwMode="gray">
            <a:xfrm>
              <a:off x="4019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0" name="Rectangle 153"/>
            <p:cNvSpPr>
              <a:spLocks noChangeArrowheads="1"/>
            </p:cNvSpPr>
            <p:nvPr/>
          </p:nvSpPr>
          <p:spPr bwMode="gray">
            <a:xfrm>
              <a:off x="3925" y="2080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1" name="Rectangle 154"/>
            <p:cNvSpPr>
              <a:spLocks noChangeArrowheads="1"/>
            </p:cNvSpPr>
            <p:nvPr/>
          </p:nvSpPr>
          <p:spPr bwMode="gray">
            <a:xfrm>
              <a:off x="4019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2" name="Rectangle 155"/>
            <p:cNvSpPr>
              <a:spLocks noChangeArrowheads="1"/>
            </p:cNvSpPr>
            <p:nvPr/>
          </p:nvSpPr>
          <p:spPr bwMode="gray">
            <a:xfrm>
              <a:off x="3926" y="1986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3" name="Rectangle 156"/>
            <p:cNvSpPr>
              <a:spLocks noChangeArrowheads="1"/>
            </p:cNvSpPr>
            <p:nvPr/>
          </p:nvSpPr>
          <p:spPr bwMode="gray">
            <a:xfrm>
              <a:off x="4019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4" name="Rectangle 157"/>
            <p:cNvSpPr>
              <a:spLocks noChangeArrowheads="1"/>
            </p:cNvSpPr>
            <p:nvPr/>
          </p:nvSpPr>
          <p:spPr bwMode="gray">
            <a:xfrm>
              <a:off x="3926" y="1893"/>
              <a:ext cx="74" cy="74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5" name="Rectangle 158"/>
            <p:cNvSpPr>
              <a:spLocks noChangeArrowheads="1"/>
            </p:cNvSpPr>
            <p:nvPr/>
          </p:nvSpPr>
          <p:spPr bwMode="gray">
            <a:xfrm>
              <a:off x="4019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6" name="Rectangle 159"/>
            <p:cNvSpPr>
              <a:spLocks noChangeArrowheads="1"/>
            </p:cNvSpPr>
            <p:nvPr/>
          </p:nvSpPr>
          <p:spPr bwMode="gray">
            <a:xfrm>
              <a:off x="3926" y="1800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7" name="Rectangle 160"/>
            <p:cNvSpPr>
              <a:spLocks noChangeArrowheads="1"/>
            </p:cNvSpPr>
            <p:nvPr/>
          </p:nvSpPr>
          <p:spPr bwMode="gray">
            <a:xfrm>
              <a:off x="4019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8" name="Rectangle 161"/>
            <p:cNvSpPr>
              <a:spLocks noChangeArrowheads="1"/>
            </p:cNvSpPr>
            <p:nvPr/>
          </p:nvSpPr>
          <p:spPr bwMode="gray">
            <a:xfrm>
              <a:off x="3926" y="1707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9" name="Rectangle 162"/>
            <p:cNvSpPr>
              <a:spLocks noChangeArrowheads="1"/>
            </p:cNvSpPr>
            <p:nvPr/>
          </p:nvSpPr>
          <p:spPr bwMode="gray">
            <a:xfrm>
              <a:off x="4019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80" name="Rectangle 163"/>
            <p:cNvSpPr>
              <a:spLocks noChangeArrowheads="1"/>
            </p:cNvSpPr>
            <p:nvPr/>
          </p:nvSpPr>
          <p:spPr bwMode="gray">
            <a:xfrm>
              <a:off x="3926" y="1614"/>
              <a:ext cx="74" cy="73"/>
            </a:xfrm>
            <a:prstGeom prst="rect">
              <a:avLst/>
            </a:prstGeom>
            <a:solidFill>
              <a:srgbClr val="7FFFB2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zh-CN" altLang="en-US" sz="10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481" name="图片 48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66464" y="4044775"/>
            <a:ext cx="1635315" cy="96721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704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图片 48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1" y="350218"/>
            <a:ext cx="4093210" cy="30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图片 48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71" y="350217"/>
            <a:ext cx="2959418" cy="30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图片 48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6" y="3717623"/>
            <a:ext cx="3713480" cy="2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图片 48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91" y="4114498"/>
            <a:ext cx="7316788" cy="236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图片 48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169" y="350217"/>
            <a:ext cx="3590290" cy="3561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5555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sVBJxzIf0aM6Kst5hlNu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mnC.BrBY0qEKV6Cf6r4u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sVBJxzIf0aM6Kst5hlNu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KzAoU_vE.2qTiZA.._q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eBt_ru_a0.aoYhO3B8O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lHGs9lTkqhP9yFZT3_u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o_GVEJF0OJ1SVTNN.U5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o_GVEJF0OJ1SVTNN.U5Q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263</Words>
  <Application>Microsoft Office PowerPoint</Application>
  <PresentationFormat>自定义</PresentationFormat>
  <Paragraphs>116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Microsoft YaHei Light</vt:lpstr>
      <vt:lpstr>宋体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zju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Hongxun</dc:creator>
  <cp:lastModifiedBy>HuiHongxun</cp:lastModifiedBy>
  <cp:revision>18</cp:revision>
  <dcterms:created xsi:type="dcterms:W3CDTF">2019-08-18T17:56:03Z</dcterms:created>
  <dcterms:modified xsi:type="dcterms:W3CDTF">2020-11-13T14:22:12Z</dcterms:modified>
</cp:coreProperties>
</file>